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46"/>
  </p:notesMasterIdLst>
  <p:sldIdLst>
    <p:sldId id="256" r:id="rId2"/>
    <p:sldId id="308" r:id="rId3"/>
    <p:sldId id="259" r:id="rId4"/>
    <p:sldId id="260" r:id="rId5"/>
    <p:sldId id="303" r:id="rId6"/>
    <p:sldId id="262" r:id="rId7"/>
    <p:sldId id="309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307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304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305" r:id="rId42"/>
    <p:sldId id="300" r:id="rId43"/>
    <p:sldId id="301" r:id="rId44"/>
    <p:sldId id="302" r:id="rId45"/>
  </p:sldIdLst>
  <p:sldSz cx="18288000" cy="10287000"/>
  <p:notesSz cx="6858000" cy="91440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  <p:embeddedFont>
      <p:font typeface="Coco Gothic"/>
      <p:regular r:id="rId51"/>
    </p:embeddedFont>
    <p:embeddedFont>
      <p:font typeface="Coco Gothic Bold"/>
      <p:regular r:id="rId52"/>
    </p:embeddedFont>
    <p:embeddedFont>
      <p:font typeface="Coco Gothic Extra-Light"/>
      <p:regular r:id="rId53"/>
    </p:embeddedFont>
    <p:embeddedFont>
      <p:font typeface="Coco Gothic Extra-Light Italics"/>
      <p:regular r:id="rId54"/>
    </p:embeddedFont>
    <p:embeddedFont>
      <p:font typeface="Cooper BT Light"/>
      <p:regular r:id="rId55"/>
    </p:embeddedFont>
    <p:embeddedFont>
      <p:font typeface="Sloop Script Pro"/>
      <p:regular r:id="rId56"/>
    </p:embeddedFont>
    <p:embeddedFont>
      <p:font typeface="華康中特圓體" panose="020F0809000000000000"/>
      <p:regular r:id="rId57"/>
    </p:embeddedFont>
    <p:embeddedFont>
      <p:font typeface="華康華綜體W5" panose="020B0509000000000000"/>
      <p:regular r:id="rId58"/>
    </p:embeddedFont>
    <p:embeddedFont>
      <p:font typeface="華康華綜體W5(P)" panose="020B0500000000000000"/>
      <p:regular r:id="rId59"/>
    </p:embeddedFont>
    <p:embeddedFont>
      <p:font typeface="微軟正黑體" panose="020B0604030504040204" pitchFamily="34" charset="-120"/>
      <p:regular r:id="rId60"/>
      <p:bold r:id="rId6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462B"/>
    <a:srgbClr val="FAF9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26" y="-210"/>
      </p:cViewPr>
      <p:guideLst>
        <p:guide orient="horz" pos="213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7.fntdata"/><Relationship Id="rId58" Type="http://schemas.openxmlformats.org/officeDocument/2006/relationships/font" Target="fonts/font12.fntdata"/><Relationship Id="rId5" Type="http://schemas.openxmlformats.org/officeDocument/2006/relationships/slide" Target="slides/slide4.xml"/><Relationship Id="rId61" Type="http://schemas.openxmlformats.org/officeDocument/2006/relationships/font" Target="fonts/font15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59" Type="http://schemas.openxmlformats.org/officeDocument/2006/relationships/font" Target="fonts/font1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8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57" Type="http://schemas.openxmlformats.org/officeDocument/2006/relationships/font" Target="fonts/font11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6.fntdata"/><Relationship Id="rId60" Type="http://schemas.openxmlformats.org/officeDocument/2006/relationships/font" Target="fonts/font14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2C35A8-7C9F-42C2-A208-31D60BA23389}" type="datetimeFigureOut">
              <a:rPr lang="zh-TW" altLang="en-US" smtClean="0"/>
              <a:t>2026/10/16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ED3A40-6FFD-4AE4-B60E-CCC3967D9A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3912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33637-F6AB-4291-616B-BE326588E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ABBFB342-C654-DC71-A1F7-C454C7E9E1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F4A9A7F3-C05E-DCDE-4B61-72742C4B12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B61B2DE-4827-4FD6-375F-BEC8861B95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ED3A40-6FFD-4AE4-B60E-CCC3967D9A59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2327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ED3A40-6FFD-4AE4-B60E-CCC3967D9A59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2682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D3A40-6FFD-4AE4-B60E-CCC3967D9A59}" type="slidenum">
              <a:rPr lang="zh-TW" altLang="en-US" smtClean="0"/>
              <a:t>38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1290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ED3A40-6FFD-4AE4-B60E-CCC3967D9A59}" type="slidenum">
              <a:rPr lang="zh-TW" altLang="en-US" smtClean="0"/>
              <a:t>44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6757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EE94B-F4E1-429E-9F78-264A6094C028}" type="datetime1">
              <a:rPr lang="en-US" altLang="zh-TW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C9C1F-24EA-4D8E-9214-56EC8063EFEC}" type="datetime1">
              <a:rPr lang="en-US" altLang="zh-TW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97792-8F57-4094-85FA-3910ED9C5FD9}" type="datetime1">
              <a:rPr lang="en-US" altLang="zh-TW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B8E9-2C44-40C7-BC8E-7167C7C0A670}" type="datetime1">
              <a:rPr lang="en-US" altLang="zh-TW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C2245-2726-4A1F-BE5A-DEF9E0A91C46}" type="datetime1">
              <a:rPr lang="en-US" altLang="zh-TW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C049E-A400-4875-B351-0E555B6B9AE2}" type="datetime1">
              <a:rPr lang="en-US" altLang="zh-TW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8A92B-E5AA-422E-8BB1-C8C163D80AA8}" type="datetime1">
              <a:rPr lang="en-US" altLang="zh-TW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52400" y="971550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B792-0DE3-4E12-B9C5-F0092C916565}" type="datetime1">
              <a:rPr lang="en-US" altLang="zh-TW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EA53-5984-4B91-AB98-A4672180B2AA}" type="datetime1">
              <a:rPr lang="en-US" altLang="zh-TW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BCA85-8AD4-4526-9CFC-9AC43E96B9C5}" type="datetime1">
              <a:rPr lang="en-US" altLang="zh-TW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FE506-96A5-4BE9-A811-0038EBA35199}" type="datetime1">
              <a:rPr lang="en-US" altLang="zh-TW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38752-BF43-4FD2-A1AC-18D152AF7E3F}" type="datetime1">
              <a:rPr lang="en-US" altLang="zh-TW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svg"/><Relationship Id="rId18" Type="http://schemas.openxmlformats.org/officeDocument/2006/relationships/image" Target="../media/image29.png"/><Relationship Id="rId3" Type="http://schemas.openxmlformats.org/officeDocument/2006/relationships/image" Target="../media/image14.jpg"/><Relationship Id="rId7" Type="http://schemas.openxmlformats.org/officeDocument/2006/relationships/image" Target="../media/image18.svg"/><Relationship Id="rId12" Type="http://schemas.openxmlformats.org/officeDocument/2006/relationships/image" Target="../media/image23.png"/><Relationship Id="rId17" Type="http://schemas.openxmlformats.org/officeDocument/2006/relationships/image" Target="../media/image28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svg"/><Relationship Id="rId5" Type="http://schemas.openxmlformats.org/officeDocument/2006/relationships/image" Target="../media/image16.svg"/><Relationship Id="rId15" Type="http://schemas.openxmlformats.org/officeDocument/2006/relationships/image" Target="../media/image26.svg"/><Relationship Id="rId10" Type="http://schemas.openxmlformats.org/officeDocument/2006/relationships/image" Target="../media/image21.png"/><Relationship Id="rId19" Type="http://schemas.openxmlformats.org/officeDocument/2006/relationships/image" Target="../media/image30.svg"/><Relationship Id="rId4" Type="http://schemas.openxmlformats.org/officeDocument/2006/relationships/image" Target="../media/image15.png"/><Relationship Id="rId9" Type="http://schemas.openxmlformats.org/officeDocument/2006/relationships/image" Target="../media/image20.svg"/><Relationship Id="rId1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svg"/><Relationship Id="rId7" Type="http://schemas.openxmlformats.org/officeDocument/2006/relationships/image" Target="../media/image35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4.png"/><Relationship Id="rId9" Type="http://schemas.openxmlformats.org/officeDocument/2006/relationships/image" Target="../media/image3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svg"/><Relationship Id="rId3" Type="http://schemas.openxmlformats.org/officeDocument/2006/relationships/image" Target="../media/image32.sv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4.svg"/><Relationship Id="rId5" Type="http://schemas.openxmlformats.org/officeDocument/2006/relationships/image" Target="../media/image33.png"/><Relationship Id="rId10" Type="http://schemas.openxmlformats.org/officeDocument/2006/relationships/image" Target="../media/image43.png"/><Relationship Id="rId4" Type="http://schemas.openxmlformats.org/officeDocument/2006/relationships/image" Target="../media/image4.png"/><Relationship Id="rId9" Type="http://schemas.openxmlformats.org/officeDocument/2006/relationships/image" Target="../media/image42.svg"/><Relationship Id="rId14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3.png"/><Relationship Id="rId3" Type="http://schemas.openxmlformats.org/officeDocument/2006/relationships/image" Target="../media/image47.png"/><Relationship Id="rId7" Type="http://schemas.openxmlformats.org/officeDocument/2006/relationships/slide" Target="slide9.xml"/><Relationship Id="rId12" Type="http://schemas.openxmlformats.org/officeDocument/2006/relationships/image" Target="../media/image52.png"/><Relationship Id="rId2" Type="http://schemas.openxmlformats.org/officeDocument/2006/relationships/slide" Target="slide12.xml"/><Relationship Id="rId16" Type="http://schemas.openxmlformats.org/officeDocument/2006/relationships/image" Target="../media/image5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slide" Target="slide11.xml"/><Relationship Id="rId5" Type="http://schemas.openxmlformats.org/officeDocument/2006/relationships/slide" Target="slide8.xml"/><Relationship Id="rId15" Type="http://schemas.openxmlformats.org/officeDocument/2006/relationships/image" Target="../media/image55.png"/><Relationship Id="rId10" Type="http://schemas.openxmlformats.org/officeDocument/2006/relationships/image" Target="../media/image51.png"/><Relationship Id="rId4" Type="http://schemas.openxmlformats.org/officeDocument/2006/relationships/image" Target="../media/image48.png"/><Relationship Id="rId9" Type="http://schemas.openxmlformats.org/officeDocument/2006/relationships/slide" Target="slide10.xml"/><Relationship Id="rId14" Type="http://schemas.openxmlformats.org/officeDocument/2006/relationships/image" Target="../media/image5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svg"/><Relationship Id="rId3" Type="http://schemas.openxmlformats.org/officeDocument/2006/relationships/image" Target="../media/image58.svg"/><Relationship Id="rId7" Type="http://schemas.openxmlformats.org/officeDocument/2006/relationships/image" Target="../media/image62.svg"/><Relationship Id="rId12" Type="http://schemas.openxmlformats.org/officeDocument/2006/relationships/image" Target="../media/image67.png"/><Relationship Id="rId17" Type="http://schemas.openxmlformats.org/officeDocument/2006/relationships/image" Target="../media/image72.svg"/><Relationship Id="rId2" Type="http://schemas.openxmlformats.org/officeDocument/2006/relationships/image" Target="../media/image57.png"/><Relationship Id="rId16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11" Type="http://schemas.openxmlformats.org/officeDocument/2006/relationships/image" Target="../media/image66.svg"/><Relationship Id="rId5" Type="http://schemas.openxmlformats.org/officeDocument/2006/relationships/image" Target="../media/image60.svg"/><Relationship Id="rId15" Type="http://schemas.openxmlformats.org/officeDocument/2006/relationships/image" Target="../media/image70.sv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svg"/><Relationship Id="rId14" Type="http://schemas.openxmlformats.org/officeDocument/2006/relationships/image" Target="../media/image6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image" Target="../media/image54.svg"/><Relationship Id="rId7" Type="http://schemas.openxmlformats.org/officeDocument/2006/relationships/slide" Target="slide10.xml"/><Relationship Id="rId12" Type="http://schemas.openxmlformats.org/officeDocument/2006/relationships/image" Target="../media/image56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11" Type="http://schemas.openxmlformats.org/officeDocument/2006/relationships/image" Target="../media/image55.png"/><Relationship Id="rId5" Type="http://schemas.openxmlformats.org/officeDocument/2006/relationships/image" Target="../media/image73.jpg"/><Relationship Id="rId10" Type="http://schemas.openxmlformats.org/officeDocument/2006/relationships/slide" Target="slide13.xml"/><Relationship Id="rId4" Type="http://schemas.openxmlformats.org/officeDocument/2006/relationships/slide" Target="slide8.xml"/><Relationship Id="rId9" Type="http://schemas.openxmlformats.org/officeDocument/2006/relationships/slide" Target="slide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svg"/><Relationship Id="rId13" Type="http://schemas.openxmlformats.org/officeDocument/2006/relationships/image" Target="../media/image60.svg"/><Relationship Id="rId18" Type="http://schemas.openxmlformats.org/officeDocument/2006/relationships/image" Target="../media/image84.jp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12" Type="http://schemas.openxmlformats.org/officeDocument/2006/relationships/image" Target="../media/image59.png"/><Relationship Id="rId17" Type="http://schemas.openxmlformats.org/officeDocument/2006/relationships/slide" Target="slide7.xm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8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sv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5" Type="http://schemas.openxmlformats.org/officeDocument/2006/relationships/hyperlink" Target="https://www.youtube.com/watch?v=sdQUpJObK-w&amp;list=PLymrXvdBPglPLI2p572vRyH7l_QT-G4rk&amp;index=4" TargetMode="External"/><Relationship Id="rId10" Type="http://schemas.openxmlformats.org/officeDocument/2006/relationships/image" Target="../media/image81.svg"/><Relationship Id="rId4" Type="http://schemas.openxmlformats.org/officeDocument/2006/relationships/image" Target="../media/image75.svg"/><Relationship Id="rId9" Type="http://schemas.openxmlformats.org/officeDocument/2006/relationships/image" Target="../media/image80.png"/><Relationship Id="rId1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75.svg"/><Relationship Id="rId3" Type="http://schemas.openxmlformats.org/officeDocument/2006/relationships/image" Target="../media/image77.svg"/><Relationship Id="rId7" Type="http://schemas.openxmlformats.org/officeDocument/2006/relationships/image" Target="../media/image81.svg"/><Relationship Id="rId12" Type="http://schemas.openxmlformats.org/officeDocument/2006/relationships/image" Target="../media/image74.png"/><Relationship Id="rId17" Type="http://schemas.openxmlformats.org/officeDocument/2006/relationships/image" Target="../media/image84.jpg"/><Relationship Id="rId2" Type="http://schemas.openxmlformats.org/officeDocument/2006/relationships/image" Target="../media/image76.png"/><Relationship Id="rId16" Type="http://schemas.openxmlformats.org/officeDocument/2006/relationships/slide" Target="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11" Type="http://schemas.openxmlformats.org/officeDocument/2006/relationships/image" Target="../media/image10.png"/><Relationship Id="rId5" Type="http://schemas.openxmlformats.org/officeDocument/2006/relationships/image" Target="../media/image79.svg"/><Relationship Id="rId15" Type="http://schemas.openxmlformats.org/officeDocument/2006/relationships/image" Target="../media/image83.jpg"/><Relationship Id="rId10" Type="http://schemas.openxmlformats.org/officeDocument/2006/relationships/image" Target="../media/image60.svg"/><Relationship Id="rId4" Type="http://schemas.openxmlformats.org/officeDocument/2006/relationships/image" Target="../media/image78.png"/><Relationship Id="rId9" Type="http://schemas.openxmlformats.org/officeDocument/2006/relationships/image" Target="../media/image59.png"/><Relationship Id="rId14" Type="http://schemas.openxmlformats.org/officeDocument/2006/relationships/hyperlink" Target="https://www.youtube.com/watch?v=eVKpPQ2ReuU&amp;list=PLymrXvdBPglPLI2p572vRyH7l_QT-G4rk&amp;index=2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75.svg"/><Relationship Id="rId3" Type="http://schemas.openxmlformats.org/officeDocument/2006/relationships/image" Target="../media/image77.svg"/><Relationship Id="rId7" Type="http://schemas.openxmlformats.org/officeDocument/2006/relationships/image" Target="../media/image81.svg"/><Relationship Id="rId12" Type="http://schemas.openxmlformats.org/officeDocument/2006/relationships/image" Target="../media/image74.png"/><Relationship Id="rId17" Type="http://schemas.openxmlformats.org/officeDocument/2006/relationships/image" Target="../media/image84.jpg"/><Relationship Id="rId2" Type="http://schemas.openxmlformats.org/officeDocument/2006/relationships/image" Target="../media/image76.png"/><Relationship Id="rId16" Type="http://schemas.openxmlformats.org/officeDocument/2006/relationships/slide" Target="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11" Type="http://schemas.openxmlformats.org/officeDocument/2006/relationships/image" Target="../media/image10.png"/><Relationship Id="rId5" Type="http://schemas.openxmlformats.org/officeDocument/2006/relationships/image" Target="../media/image79.svg"/><Relationship Id="rId15" Type="http://schemas.openxmlformats.org/officeDocument/2006/relationships/image" Target="../media/image83.jpg"/><Relationship Id="rId10" Type="http://schemas.openxmlformats.org/officeDocument/2006/relationships/image" Target="../media/image60.svg"/><Relationship Id="rId4" Type="http://schemas.openxmlformats.org/officeDocument/2006/relationships/image" Target="../media/image78.png"/><Relationship Id="rId9" Type="http://schemas.openxmlformats.org/officeDocument/2006/relationships/image" Target="../media/image59.png"/><Relationship Id="rId14" Type="http://schemas.openxmlformats.org/officeDocument/2006/relationships/hyperlink" Target="https://www.youtube.com/watch?v=CfzLKEzT3Bs&amp;list=PLymrXvdBPglPLI2p572vRyH7l_QT-G4rk&amp;index=4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83.jpg"/><Relationship Id="rId3" Type="http://schemas.openxmlformats.org/officeDocument/2006/relationships/image" Target="../media/image77.svg"/><Relationship Id="rId7" Type="http://schemas.openxmlformats.org/officeDocument/2006/relationships/image" Target="../media/image81.svg"/><Relationship Id="rId12" Type="http://schemas.openxmlformats.org/officeDocument/2006/relationships/hyperlink" Target="https://www.youtube.com/watch?v=P1qu9J1Bg1w&amp;list=PLymrXvdBPglPLI2p572vRyH7l_QT-G4rk&amp;index=1" TargetMode="External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11" Type="http://schemas.openxmlformats.org/officeDocument/2006/relationships/image" Target="../media/image10.png"/><Relationship Id="rId5" Type="http://schemas.openxmlformats.org/officeDocument/2006/relationships/image" Target="../media/image79.svg"/><Relationship Id="rId15" Type="http://schemas.openxmlformats.org/officeDocument/2006/relationships/image" Target="../media/image84.jpg"/><Relationship Id="rId10" Type="http://schemas.openxmlformats.org/officeDocument/2006/relationships/image" Target="../media/image60.svg"/><Relationship Id="rId4" Type="http://schemas.openxmlformats.org/officeDocument/2006/relationships/image" Target="../media/image78.png"/><Relationship Id="rId9" Type="http://schemas.openxmlformats.org/officeDocument/2006/relationships/image" Target="../media/image59.png"/><Relationship Id="rId14" Type="http://schemas.openxmlformats.org/officeDocument/2006/relationships/slide" Target="slide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84.jpg"/><Relationship Id="rId3" Type="http://schemas.openxmlformats.org/officeDocument/2006/relationships/image" Target="../media/image77.svg"/><Relationship Id="rId7" Type="http://schemas.openxmlformats.org/officeDocument/2006/relationships/image" Target="../media/image81.svg"/><Relationship Id="rId12" Type="http://schemas.openxmlformats.org/officeDocument/2006/relationships/slide" Target="slide7.xml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11" Type="http://schemas.openxmlformats.org/officeDocument/2006/relationships/image" Target="../media/image10.png"/><Relationship Id="rId5" Type="http://schemas.openxmlformats.org/officeDocument/2006/relationships/image" Target="../media/image79.svg"/><Relationship Id="rId15" Type="http://schemas.openxmlformats.org/officeDocument/2006/relationships/image" Target="../media/image89.jpg"/><Relationship Id="rId10" Type="http://schemas.openxmlformats.org/officeDocument/2006/relationships/image" Target="../media/image60.svg"/><Relationship Id="rId4" Type="http://schemas.openxmlformats.org/officeDocument/2006/relationships/image" Target="../media/image78.png"/><Relationship Id="rId9" Type="http://schemas.openxmlformats.org/officeDocument/2006/relationships/image" Target="../media/image59.png"/><Relationship Id="rId14" Type="http://schemas.openxmlformats.org/officeDocument/2006/relationships/hyperlink" Target="https://drive.google.com/drive/folders/1ZDRsvS7RjVnjScXN7gg9SQpzMUwFrl-s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84.jpg"/><Relationship Id="rId3" Type="http://schemas.openxmlformats.org/officeDocument/2006/relationships/image" Target="../media/image77.svg"/><Relationship Id="rId7" Type="http://schemas.openxmlformats.org/officeDocument/2006/relationships/image" Target="../media/image81.svg"/><Relationship Id="rId12" Type="http://schemas.openxmlformats.org/officeDocument/2006/relationships/slide" Target="slide7.xml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11" Type="http://schemas.openxmlformats.org/officeDocument/2006/relationships/image" Target="../media/image10.png"/><Relationship Id="rId5" Type="http://schemas.openxmlformats.org/officeDocument/2006/relationships/image" Target="../media/image79.svg"/><Relationship Id="rId15" Type="http://schemas.openxmlformats.org/officeDocument/2006/relationships/image" Target="../media/image89.jpg"/><Relationship Id="rId10" Type="http://schemas.openxmlformats.org/officeDocument/2006/relationships/image" Target="../media/image60.svg"/><Relationship Id="rId4" Type="http://schemas.openxmlformats.org/officeDocument/2006/relationships/image" Target="../media/image78.png"/><Relationship Id="rId9" Type="http://schemas.openxmlformats.org/officeDocument/2006/relationships/image" Target="../media/image59.png"/><Relationship Id="rId14" Type="http://schemas.openxmlformats.org/officeDocument/2006/relationships/hyperlink" Target="https://drive.google.com/drive/folders/1ZDRsvS7RjVnjScXN7gg9SQpzMUwFrl-s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103.svg"/><Relationship Id="rId18" Type="http://schemas.openxmlformats.org/officeDocument/2006/relationships/slide" Target="slide24.xml"/><Relationship Id="rId3" Type="http://schemas.openxmlformats.org/officeDocument/2006/relationships/image" Target="../media/image98.svg"/><Relationship Id="rId7" Type="http://schemas.openxmlformats.org/officeDocument/2006/relationships/image" Target="../media/image60.svg"/><Relationship Id="rId12" Type="http://schemas.openxmlformats.org/officeDocument/2006/relationships/image" Target="../media/image102.png"/><Relationship Id="rId17" Type="http://schemas.openxmlformats.org/officeDocument/2006/relationships/slide" Target="slide22.xml"/><Relationship Id="rId2" Type="http://schemas.openxmlformats.org/officeDocument/2006/relationships/image" Target="../media/image97.png"/><Relationship Id="rId16" Type="http://schemas.openxmlformats.org/officeDocument/2006/relationships/slide" Target="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101.png"/><Relationship Id="rId5" Type="http://schemas.openxmlformats.org/officeDocument/2006/relationships/image" Target="../media/image100.svg"/><Relationship Id="rId15" Type="http://schemas.openxmlformats.org/officeDocument/2006/relationships/image" Target="../media/image104.jpg"/><Relationship Id="rId10" Type="http://schemas.openxmlformats.org/officeDocument/2006/relationships/image" Target="../media/image10.png"/><Relationship Id="rId19" Type="http://schemas.openxmlformats.org/officeDocument/2006/relationships/image" Target="../media/image105.png"/><Relationship Id="rId4" Type="http://schemas.openxmlformats.org/officeDocument/2006/relationships/image" Target="../media/image99.png"/><Relationship Id="rId9" Type="http://schemas.openxmlformats.org/officeDocument/2006/relationships/image" Target="../media/image81.svg"/><Relationship Id="rId14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108.svg"/><Relationship Id="rId4" Type="http://schemas.openxmlformats.org/officeDocument/2006/relationships/image" Target="../media/image10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hyperlink" Target="https://ep.k12ea.gov.tw/LicenseCodeSearch.aspx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0.png"/><Relationship Id="rId4" Type="http://schemas.openxmlformats.org/officeDocument/2006/relationships/slide" Target="slide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1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1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118.svg"/><Relationship Id="rId4" Type="http://schemas.openxmlformats.org/officeDocument/2006/relationships/image" Target="../media/image11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3" Type="http://schemas.openxmlformats.org/officeDocument/2006/relationships/image" Target="../media/image77.svg"/><Relationship Id="rId7" Type="http://schemas.openxmlformats.org/officeDocument/2006/relationships/image" Target="../media/image59.png"/><Relationship Id="rId12" Type="http://schemas.openxmlformats.org/officeDocument/2006/relationships/image" Target="../media/image83.jp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png"/><Relationship Id="rId11" Type="http://schemas.openxmlformats.org/officeDocument/2006/relationships/hyperlink" Target="https://www.youtube.com/watch?v=kgyKMOqd6V4" TargetMode="External"/><Relationship Id="rId5" Type="http://schemas.openxmlformats.org/officeDocument/2006/relationships/image" Target="../media/image81.svg"/><Relationship Id="rId10" Type="http://schemas.openxmlformats.org/officeDocument/2006/relationships/image" Target="../media/image122.png"/><Relationship Id="rId4" Type="http://schemas.openxmlformats.org/officeDocument/2006/relationships/image" Target="../media/image80.png"/><Relationship Id="rId9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13" Type="http://schemas.openxmlformats.org/officeDocument/2006/relationships/image" Target="../media/image125.png"/><Relationship Id="rId3" Type="http://schemas.openxmlformats.org/officeDocument/2006/relationships/image" Target="../media/image12.png"/><Relationship Id="rId7" Type="http://schemas.openxmlformats.org/officeDocument/2006/relationships/image" Target="../media/image10.png"/><Relationship Id="rId12" Type="http://schemas.openxmlformats.org/officeDocument/2006/relationships/image" Target="../media/image60.svg"/><Relationship Id="rId2" Type="http://schemas.openxmlformats.org/officeDocument/2006/relationships/image" Target="../media/image8.png"/><Relationship Id="rId16" Type="http://schemas.openxmlformats.org/officeDocument/2006/relationships/image" Target="../media/image12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59.png"/><Relationship Id="rId5" Type="http://schemas.openxmlformats.org/officeDocument/2006/relationships/image" Target="../media/image77.svg"/><Relationship Id="rId15" Type="http://schemas.openxmlformats.org/officeDocument/2006/relationships/image" Target="../media/image127.png"/><Relationship Id="rId10" Type="http://schemas.openxmlformats.org/officeDocument/2006/relationships/image" Target="../media/image11.png"/><Relationship Id="rId4" Type="http://schemas.openxmlformats.org/officeDocument/2006/relationships/image" Target="../media/image76.png"/><Relationship Id="rId9" Type="http://schemas.openxmlformats.org/officeDocument/2006/relationships/image" Target="../media/image124.svg"/><Relationship Id="rId14" Type="http://schemas.openxmlformats.org/officeDocument/2006/relationships/image" Target="../media/image126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36.xml"/><Relationship Id="rId13" Type="http://schemas.openxmlformats.org/officeDocument/2006/relationships/image" Target="../media/image96.png"/><Relationship Id="rId3" Type="http://schemas.openxmlformats.org/officeDocument/2006/relationships/image" Target="../media/image91.png"/><Relationship Id="rId7" Type="http://schemas.openxmlformats.org/officeDocument/2006/relationships/image" Target="../media/image93.png"/><Relationship Id="rId12" Type="http://schemas.openxmlformats.org/officeDocument/2006/relationships/slide" Target="slide34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3.xml"/><Relationship Id="rId11" Type="http://schemas.openxmlformats.org/officeDocument/2006/relationships/image" Target="../media/image95.png"/><Relationship Id="rId5" Type="http://schemas.openxmlformats.org/officeDocument/2006/relationships/image" Target="../media/image92.png"/><Relationship Id="rId10" Type="http://schemas.openxmlformats.org/officeDocument/2006/relationships/slide" Target="slide35.xml"/><Relationship Id="rId4" Type="http://schemas.openxmlformats.org/officeDocument/2006/relationships/slide" Target="slide32.xml"/><Relationship Id="rId9" Type="http://schemas.openxmlformats.org/officeDocument/2006/relationships/image" Target="../media/image9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svg"/><Relationship Id="rId7" Type="http://schemas.openxmlformats.org/officeDocument/2006/relationships/image" Target="../media/image84.jp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slide" Target="slide30.xml"/><Relationship Id="rId5" Type="http://schemas.openxmlformats.org/officeDocument/2006/relationships/image" Target="../media/image132.jpg"/><Relationship Id="rId4" Type="http://schemas.openxmlformats.org/officeDocument/2006/relationships/image" Target="../media/image131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svg"/><Relationship Id="rId7" Type="http://schemas.openxmlformats.org/officeDocument/2006/relationships/image" Target="../media/image84.jp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slide" Target="slide30.xml"/><Relationship Id="rId5" Type="http://schemas.openxmlformats.org/officeDocument/2006/relationships/image" Target="../media/image134.jpg"/><Relationship Id="rId4" Type="http://schemas.openxmlformats.org/officeDocument/2006/relationships/image" Target="../media/image133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svg"/><Relationship Id="rId7" Type="http://schemas.openxmlformats.org/officeDocument/2006/relationships/image" Target="../media/image84.jp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slide" Target="slide30.xml"/><Relationship Id="rId5" Type="http://schemas.openxmlformats.org/officeDocument/2006/relationships/image" Target="../media/image136.jpg"/><Relationship Id="rId4" Type="http://schemas.openxmlformats.org/officeDocument/2006/relationships/image" Target="../media/image135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svg"/><Relationship Id="rId7" Type="http://schemas.openxmlformats.org/officeDocument/2006/relationships/image" Target="../media/image84.jp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slide" Target="slide30.xml"/><Relationship Id="rId5" Type="http://schemas.openxmlformats.org/officeDocument/2006/relationships/image" Target="../media/image138.jpg"/><Relationship Id="rId4" Type="http://schemas.openxmlformats.org/officeDocument/2006/relationships/image" Target="../media/image137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svg"/><Relationship Id="rId7" Type="http://schemas.openxmlformats.org/officeDocument/2006/relationships/image" Target="../media/image84.jp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slide" Target="slide30.xml"/><Relationship Id="rId5" Type="http://schemas.openxmlformats.org/officeDocument/2006/relationships/image" Target="../media/image140.jpg"/><Relationship Id="rId4" Type="http://schemas.openxmlformats.org/officeDocument/2006/relationships/image" Target="../media/image139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svg"/><Relationship Id="rId7" Type="http://schemas.openxmlformats.org/officeDocument/2006/relationships/image" Target="../media/image84.jp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slide" Target="slide30.xml"/><Relationship Id="rId5" Type="http://schemas.openxmlformats.org/officeDocument/2006/relationships/image" Target="../media/image142.jpg"/><Relationship Id="rId4" Type="http://schemas.openxmlformats.org/officeDocument/2006/relationships/image" Target="../media/image141.jp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svg"/><Relationship Id="rId3" Type="http://schemas.openxmlformats.org/officeDocument/2006/relationships/image" Target="../media/image58.svg"/><Relationship Id="rId7" Type="http://schemas.openxmlformats.org/officeDocument/2006/relationships/image" Target="../media/image62.svg"/><Relationship Id="rId12" Type="http://schemas.openxmlformats.org/officeDocument/2006/relationships/image" Target="../media/image67.png"/><Relationship Id="rId17" Type="http://schemas.openxmlformats.org/officeDocument/2006/relationships/image" Target="../media/image144.svg"/><Relationship Id="rId2" Type="http://schemas.openxmlformats.org/officeDocument/2006/relationships/image" Target="../media/image57.png"/><Relationship Id="rId16" Type="http://schemas.openxmlformats.org/officeDocument/2006/relationships/image" Target="../media/image1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11" Type="http://schemas.openxmlformats.org/officeDocument/2006/relationships/image" Target="../media/image66.svg"/><Relationship Id="rId5" Type="http://schemas.openxmlformats.org/officeDocument/2006/relationships/image" Target="../media/image60.svg"/><Relationship Id="rId15" Type="http://schemas.openxmlformats.org/officeDocument/2006/relationships/image" Target="../media/image70.sv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svg"/><Relationship Id="rId14" Type="http://schemas.openxmlformats.org/officeDocument/2006/relationships/image" Target="../media/image6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60.sv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12" Type="http://schemas.openxmlformats.org/officeDocument/2006/relationships/image" Target="../media/image59.png"/><Relationship Id="rId17" Type="http://schemas.openxmlformats.org/officeDocument/2006/relationships/image" Target="../media/image128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svg"/><Relationship Id="rId11" Type="http://schemas.openxmlformats.org/officeDocument/2006/relationships/image" Target="../media/image11.png"/><Relationship Id="rId5" Type="http://schemas.openxmlformats.org/officeDocument/2006/relationships/image" Target="../media/image76.png"/><Relationship Id="rId15" Type="http://schemas.openxmlformats.org/officeDocument/2006/relationships/image" Target="../media/image126.svg"/><Relationship Id="rId10" Type="http://schemas.openxmlformats.org/officeDocument/2006/relationships/image" Target="../media/image124.svg"/><Relationship Id="rId4" Type="http://schemas.openxmlformats.org/officeDocument/2006/relationships/image" Target="../media/image12.png"/><Relationship Id="rId9" Type="http://schemas.openxmlformats.org/officeDocument/2006/relationships/image" Target="../media/image123.png"/><Relationship Id="rId14" Type="http://schemas.openxmlformats.org/officeDocument/2006/relationships/image" Target="../media/image12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13" Type="http://schemas.openxmlformats.org/officeDocument/2006/relationships/image" Target="../media/image60.svg"/><Relationship Id="rId3" Type="http://schemas.openxmlformats.org/officeDocument/2006/relationships/image" Target="../media/image62.svg"/><Relationship Id="rId7" Type="http://schemas.openxmlformats.org/officeDocument/2006/relationships/image" Target="../media/image4.png"/><Relationship Id="rId12" Type="http://schemas.openxmlformats.org/officeDocument/2006/relationships/image" Target="../media/image59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jpeg"/><Relationship Id="rId11" Type="http://schemas.openxmlformats.org/officeDocument/2006/relationships/image" Target="../media/image148.svg"/><Relationship Id="rId5" Type="http://schemas.openxmlformats.org/officeDocument/2006/relationships/image" Target="../media/image58.svg"/><Relationship Id="rId10" Type="http://schemas.openxmlformats.org/officeDocument/2006/relationships/image" Target="../media/image147.png"/><Relationship Id="rId4" Type="http://schemas.openxmlformats.org/officeDocument/2006/relationships/image" Target="../media/image57.png"/><Relationship Id="rId9" Type="http://schemas.openxmlformats.org/officeDocument/2006/relationships/image" Target="../media/image146.svg"/><Relationship Id="rId14" Type="http://schemas.openxmlformats.org/officeDocument/2006/relationships/image" Target="../media/image14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3" Type="http://schemas.openxmlformats.org/officeDocument/2006/relationships/image" Target="../media/image32.svg"/><Relationship Id="rId7" Type="http://schemas.openxmlformats.org/officeDocument/2006/relationships/image" Target="../media/image151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0.png"/><Relationship Id="rId5" Type="http://schemas.openxmlformats.org/officeDocument/2006/relationships/image" Target="../media/image33.png"/><Relationship Id="rId4" Type="http://schemas.openxmlformats.org/officeDocument/2006/relationships/image" Target="../media/image4.png"/><Relationship Id="rId9" Type="http://schemas.openxmlformats.org/officeDocument/2006/relationships/image" Target="../media/image153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8.svg"/><Relationship Id="rId5" Type="http://schemas.openxmlformats.org/officeDocument/2006/relationships/image" Target="../media/image157.png"/><Relationship Id="rId4" Type="http://schemas.openxmlformats.org/officeDocument/2006/relationships/image" Target="../media/image156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7" Type="http://schemas.openxmlformats.org/officeDocument/2006/relationships/image" Target="../media/image16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1.png"/><Relationship Id="rId5" Type="http://schemas.openxmlformats.org/officeDocument/2006/relationships/image" Target="../media/image4.png"/><Relationship Id="rId4" Type="http://schemas.openxmlformats.org/officeDocument/2006/relationships/image" Target="../media/image160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13" Type="http://schemas.openxmlformats.org/officeDocument/2006/relationships/image" Target="../media/image125.png"/><Relationship Id="rId3" Type="http://schemas.openxmlformats.org/officeDocument/2006/relationships/image" Target="../media/image12.png"/><Relationship Id="rId7" Type="http://schemas.openxmlformats.org/officeDocument/2006/relationships/image" Target="../media/image10.png"/><Relationship Id="rId12" Type="http://schemas.openxmlformats.org/officeDocument/2006/relationships/image" Target="../media/image60.svg"/><Relationship Id="rId17" Type="http://schemas.openxmlformats.org/officeDocument/2006/relationships/image" Target="../media/image165.svg"/><Relationship Id="rId2" Type="http://schemas.openxmlformats.org/officeDocument/2006/relationships/image" Target="../media/image8.png"/><Relationship Id="rId16" Type="http://schemas.openxmlformats.org/officeDocument/2006/relationships/image" Target="../media/image1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59.png"/><Relationship Id="rId5" Type="http://schemas.openxmlformats.org/officeDocument/2006/relationships/image" Target="../media/image77.svg"/><Relationship Id="rId15" Type="http://schemas.openxmlformats.org/officeDocument/2006/relationships/image" Target="../media/image163.png"/><Relationship Id="rId10" Type="http://schemas.openxmlformats.org/officeDocument/2006/relationships/image" Target="../media/image11.png"/><Relationship Id="rId4" Type="http://schemas.openxmlformats.org/officeDocument/2006/relationships/image" Target="../media/image76.png"/><Relationship Id="rId9" Type="http://schemas.openxmlformats.org/officeDocument/2006/relationships/image" Target="../media/image124.svg"/><Relationship Id="rId14" Type="http://schemas.openxmlformats.org/officeDocument/2006/relationships/image" Target="../media/image126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12" Type="http://schemas.openxmlformats.org/officeDocument/2006/relationships/image" Target="../media/image16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image" Target="../media/image167.svg"/><Relationship Id="rId10" Type="http://schemas.openxmlformats.org/officeDocument/2006/relationships/image" Target="../media/image8.png"/><Relationship Id="rId4" Type="http://schemas.openxmlformats.org/officeDocument/2006/relationships/image" Target="../media/image166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41780" r="-12505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3881953" y="-3946557"/>
            <a:ext cx="23729421" cy="19390512"/>
            <a:chOff x="0" y="0"/>
            <a:chExt cx="31639229" cy="25854016"/>
          </a:xfrm>
        </p:grpSpPr>
        <p:sp>
          <p:nvSpPr>
            <p:cNvPr id="4" name="Freeform 4"/>
            <p:cNvSpPr/>
            <p:nvPr/>
          </p:nvSpPr>
          <p:spPr>
            <a:xfrm>
              <a:off x="8328169" y="4007726"/>
              <a:ext cx="18079536" cy="10972800"/>
            </a:xfrm>
            <a:custGeom>
              <a:avLst/>
              <a:gdLst/>
              <a:ahLst/>
              <a:cxnLst/>
              <a:rect l="l" t="t" r="r" b="b"/>
              <a:pathLst>
                <a:path w="18079536" h="10972800">
                  <a:moveTo>
                    <a:pt x="0" y="0"/>
                  </a:moveTo>
                  <a:lnTo>
                    <a:pt x="18079536" y="0"/>
                  </a:lnTo>
                  <a:lnTo>
                    <a:pt x="18079536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488252" y="11961938"/>
              <a:ext cx="10390587" cy="6895572"/>
            </a:xfrm>
            <a:custGeom>
              <a:avLst/>
              <a:gdLst/>
              <a:ahLst/>
              <a:cxnLst/>
              <a:rect l="l" t="t" r="r" b="b"/>
              <a:pathLst>
                <a:path w="10390587" h="6895572">
                  <a:moveTo>
                    <a:pt x="0" y="0"/>
                  </a:moveTo>
                  <a:lnTo>
                    <a:pt x="10390587" y="0"/>
                  </a:lnTo>
                  <a:lnTo>
                    <a:pt x="10390587" y="6895571"/>
                  </a:lnTo>
                  <a:lnTo>
                    <a:pt x="0" y="68955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rot="925975" flipH="1">
              <a:off x="1366594" y="3495575"/>
              <a:ext cx="9474870" cy="11554719"/>
            </a:xfrm>
            <a:custGeom>
              <a:avLst/>
              <a:gdLst/>
              <a:ahLst/>
              <a:cxnLst/>
              <a:rect l="l" t="t" r="r" b="b"/>
              <a:pathLst>
                <a:path w="9474870" h="11554719">
                  <a:moveTo>
                    <a:pt x="9474870" y="0"/>
                  </a:moveTo>
                  <a:lnTo>
                    <a:pt x="0" y="0"/>
                  </a:lnTo>
                  <a:lnTo>
                    <a:pt x="0" y="11554719"/>
                  </a:lnTo>
                  <a:lnTo>
                    <a:pt x="9474870" y="11554719"/>
                  </a:lnTo>
                  <a:lnTo>
                    <a:pt x="947487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rot="8743131" flipH="1">
              <a:off x="11329899" y="17769098"/>
              <a:ext cx="9474870" cy="5931761"/>
            </a:xfrm>
            <a:custGeom>
              <a:avLst/>
              <a:gdLst/>
              <a:ahLst/>
              <a:cxnLst/>
              <a:rect l="l" t="t" r="r" b="b"/>
              <a:pathLst>
                <a:path w="9474870" h="5931761">
                  <a:moveTo>
                    <a:pt x="9474870" y="0"/>
                  </a:moveTo>
                  <a:lnTo>
                    <a:pt x="0" y="0"/>
                  </a:lnTo>
                  <a:lnTo>
                    <a:pt x="0" y="5931760"/>
                  </a:lnTo>
                  <a:lnTo>
                    <a:pt x="9474870" y="5931760"/>
                  </a:lnTo>
                  <a:lnTo>
                    <a:pt x="9474870" y="0"/>
                  </a:lnTo>
                  <a:close/>
                </a:path>
              </a:pathLst>
            </a:custGeom>
            <a:blipFill>
              <a:blip r:embed="rId6"/>
              <a:stretch>
                <a:fillRect t="-94794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2496334" flipH="1">
              <a:off x="12630502" y="2397460"/>
              <a:ext cx="9474870" cy="5931761"/>
            </a:xfrm>
            <a:custGeom>
              <a:avLst/>
              <a:gdLst/>
              <a:ahLst/>
              <a:cxnLst/>
              <a:rect l="l" t="t" r="r" b="b"/>
              <a:pathLst>
                <a:path w="9474870" h="5931761">
                  <a:moveTo>
                    <a:pt x="9474870" y="0"/>
                  </a:moveTo>
                  <a:lnTo>
                    <a:pt x="0" y="0"/>
                  </a:lnTo>
                  <a:lnTo>
                    <a:pt x="0" y="5931760"/>
                  </a:lnTo>
                  <a:lnTo>
                    <a:pt x="9474870" y="5931760"/>
                  </a:lnTo>
                  <a:lnTo>
                    <a:pt x="9474870" y="0"/>
                  </a:lnTo>
                  <a:close/>
                </a:path>
              </a:pathLst>
            </a:custGeom>
            <a:blipFill>
              <a:blip r:embed="rId7"/>
              <a:stretch>
                <a:fillRect t="-94794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22933948" y="4654640"/>
              <a:ext cx="8705281" cy="8499520"/>
            </a:xfrm>
            <a:custGeom>
              <a:avLst/>
              <a:gdLst/>
              <a:ahLst/>
              <a:cxnLst/>
              <a:rect l="l" t="t" r="r" b="b"/>
              <a:pathLst>
                <a:path w="8705281" h="8499520">
                  <a:moveTo>
                    <a:pt x="0" y="0"/>
                  </a:moveTo>
                  <a:lnTo>
                    <a:pt x="8705281" y="0"/>
                  </a:lnTo>
                  <a:lnTo>
                    <a:pt x="8705281" y="8499519"/>
                  </a:lnTo>
                  <a:lnTo>
                    <a:pt x="0" y="8499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id="10" name="Freeform 10"/>
            <p:cNvSpPr/>
            <p:nvPr/>
          </p:nvSpPr>
          <p:spPr>
            <a:xfrm flipH="1">
              <a:off x="23834512" y="4774110"/>
              <a:ext cx="6616462" cy="14951739"/>
            </a:xfrm>
            <a:custGeom>
              <a:avLst/>
              <a:gdLst/>
              <a:ahLst/>
              <a:cxnLst/>
              <a:rect l="l" t="t" r="r" b="b"/>
              <a:pathLst>
                <a:path w="6616462" h="14951739">
                  <a:moveTo>
                    <a:pt x="6616462" y="0"/>
                  </a:moveTo>
                  <a:lnTo>
                    <a:pt x="0" y="0"/>
                  </a:lnTo>
                  <a:lnTo>
                    <a:pt x="0" y="14951739"/>
                  </a:lnTo>
                  <a:lnTo>
                    <a:pt x="6616462" y="14951739"/>
                  </a:lnTo>
                  <a:lnTo>
                    <a:pt x="6616462" y="0"/>
                  </a:lnTo>
                  <a:close/>
                </a:path>
              </a:pathLst>
            </a:custGeom>
            <a:blipFill>
              <a:blip r:embed="rId9"/>
              <a:stretch>
                <a:fillRect l="-229440" b="-25374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rot="746770">
              <a:off x="26581479" y="13339171"/>
              <a:ext cx="1915487" cy="1821454"/>
            </a:xfrm>
            <a:custGeom>
              <a:avLst/>
              <a:gdLst/>
              <a:ahLst/>
              <a:cxnLst/>
              <a:rect l="l" t="t" r="r" b="b"/>
              <a:pathLst>
                <a:path w="1915487" h="1821454">
                  <a:moveTo>
                    <a:pt x="0" y="0"/>
                  </a:moveTo>
                  <a:lnTo>
                    <a:pt x="1915487" y="0"/>
                  </a:lnTo>
                  <a:lnTo>
                    <a:pt x="1915487" y="1821454"/>
                  </a:lnTo>
                  <a:lnTo>
                    <a:pt x="0" y="18214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id="12" name="Freeform 12"/>
            <p:cNvSpPr/>
            <p:nvPr/>
          </p:nvSpPr>
          <p:spPr>
            <a:xfrm>
              <a:off x="9945095" y="16645005"/>
              <a:ext cx="5554197" cy="6161687"/>
            </a:xfrm>
            <a:custGeom>
              <a:avLst/>
              <a:gdLst/>
              <a:ahLst/>
              <a:cxnLst/>
              <a:rect l="l" t="t" r="r" b="b"/>
              <a:pathLst>
                <a:path w="5554197" h="6161687">
                  <a:moveTo>
                    <a:pt x="0" y="0"/>
                  </a:moveTo>
                  <a:lnTo>
                    <a:pt x="5554196" y="0"/>
                  </a:lnTo>
                  <a:lnTo>
                    <a:pt x="5554196" y="6161687"/>
                  </a:lnTo>
                  <a:lnTo>
                    <a:pt x="0" y="6161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 rot="-947766">
              <a:off x="6306920" y="13867327"/>
              <a:ext cx="1848474" cy="1525832"/>
            </a:xfrm>
            <a:custGeom>
              <a:avLst/>
              <a:gdLst/>
              <a:ahLst/>
              <a:cxnLst/>
              <a:rect l="l" t="t" r="r" b="b"/>
              <a:pathLst>
                <a:path w="1848474" h="1525832">
                  <a:moveTo>
                    <a:pt x="0" y="0"/>
                  </a:moveTo>
                  <a:lnTo>
                    <a:pt x="1848475" y="0"/>
                  </a:lnTo>
                  <a:lnTo>
                    <a:pt x="1848475" y="1525832"/>
                  </a:lnTo>
                  <a:lnTo>
                    <a:pt x="0" y="1525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id="14" name="Freeform 14"/>
            <p:cNvSpPr/>
            <p:nvPr/>
          </p:nvSpPr>
          <p:spPr>
            <a:xfrm>
              <a:off x="2213146" y="2948851"/>
              <a:ext cx="8940800" cy="10972800"/>
            </a:xfrm>
            <a:custGeom>
              <a:avLst/>
              <a:gdLst/>
              <a:ahLst/>
              <a:cxnLst/>
              <a:rect l="l" t="t" r="r" b="b"/>
              <a:pathLst>
                <a:path w="8940800" h="10972800">
                  <a:moveTo>
                    <a:pt x="0" y="0"/>
                  </a:moveTo>
                  <a:lnTo>
                    <a:pt x="8940800" y="0"/>
                  </a:lnTo>
                  <a:lnTo>
                    <a:pt x="8940800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 flipH="1">
              <a:off x="17067144" y="10616257"/>
              <a:ext cx="8940800" cy="10972800"/>
            </a:xfrm>
            <a:custGeom>
              <a:avLst/>
              <a:gdLst/>
              <a:ahLst/>
              <a:cxnLst/>
              <a:rect l="l" t="t" r="r" b="b"/>
              <a:pathLst>
                <a:path w="8940800" h="10972800">
                  <a:moveTo>
                    <a:pt x="8940800" y="0"/>
                  </a:moveTo>
                  <a:lnTo>
                    <a:pt x="0" y="0"/>
                  </a:lnTo>
                  <a:lnTo>
                    <a:pt x="0" y="10972800"/>
                  </a:lnTo>
                  <a:lnTo>
                    <a:pt x="8940800" y="10972800"/>
                  </a:lnTo>
                  <a:lnTo>
                    <a:pt x="894080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21741120" y="4084617"/>
              <a:ext cx="5554197" cy="6161687"/>
            </a:xfrm>
            <a:custGeom>
              <a:avLst/>
              <a:gdLst/>
              <a:ahLst/>
              <a:cxnLst/>
              <a:rect l="l" t="t" r="r" b="b"/>
              <a:pathLst>
                <a:path w="5554197" h="6161687">
                  <a:moveTo>
                    <a:pt x="0" y="0"/>
                  </a:moveTo>
                  <a:lnTo>
                    <a:pt x="5554197" y="0"/>
                  </a:lnTo>
                  <a:lnTo>
                    <a:pt x="5554197" y="6161687"/>
                  </a:lnTo>
                  <a:lnTo>
                    <a:pt x="0" y="6161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4382651" y="14630243"/>
              <a:ext cx="6785202" cy="5261710"/>
            </a:xfrm>
            <a:custGeom>
              <a:avLst/>
              <a:gdLst/>
              <a:ahLst/>
              <a:cxnLst/>
              <a:rect l="l" t="t" r="r" b="b"/>
              <a:pathLst>
                <a:path w="6785202" h="5261710">
                  <a:moveTo>
                    <a:pt x="0" y="0"/>
                  </a:moveTo>
                  <a:lnTo>
                    <a:pt x="6785202" y="0"/>
                  </a:lnTo>
                  <a:lnTo>
                    <a:pt x="6785202" y="5261710"/>
                  </a:lnTo>
                  <a:lnTo>
                    <a:pt x="0" y="5261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218941" b="-65263"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19126272" y="16045817"/>
              <a:ext cx="11562882" cy="3395428"/>
            </a:xfrm>
            <a:custGeom>
              <a:avLst/>
              <a:gdLst/>
              <a:ahLst/>
              <a:cxnLst/>
              <a:rect l="l" t="t" r="r" b="b"/>
              <a:pathLst>
                <a:path w="11562882" h="3395428">
                  <a:moveTo>
                    <a:pt x="0" y="0"/>
                  </a:moveTo>
                  <a:lnTo>
                    <a:pt x="11562882" y="0"/>
                  </a:lnTo>
                  <a:lnTo>
                    <a:pt x="11562882" y="3395428"/>
                  </a:lnTo>
                  <a:lnTo>
                    <a:pt x="0" y="33954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r="-87157" b="-156099"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2400678" y="2702554"/>
            <a:ext cx="13486644" cy="4308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9"/>
              </a:lnSpc>
            </a:pPr>
            <a:r>
              <a:rPr lang="en-US" sz="13999" dirty="0" err="1">
                <a:solidFill>
                  <a:srgbClr val="4B462B"/>
                </a:solidFill>
                <a:latin typeface="華康華綜體W5" panose="020B0509000000000000" pitchFamily="49" charset="-120"/>
                <a:ea typeface="華康華綜體W5" panose="020B0509000000000000" pitchFamily="49" charset="-120"/>
                <a:cs typeface="Sloop Script Pro"/>
                <a:sym typeface="Sloop Script Pro"/>
              </a:rPr>
              <a:t>解鎖你的</a:t>
            </a:r>
            <a:endParaRPr lang="en-US" sz="13999" dirty="0">
              <a:solidFill>
                <a:srgbClr val="4B462B"/>
              </a:solidFill>
              <a:latin typeface="華康華綜體W5" panose="020B0509000000000000" pitchFamily="49" charset="-120"/>
              <a:ea typeface="華康華綜體W5" panose="020B0509000000000000" pitchFamily="49" charset="-120"/>
              <a:cs typeface="Sloop Script Pro"/>
              <a:sym typeface="Sloop Script Pro"/>
            </a:endParaRPr>
          </a:p>
          <a:p>
            <a:pPr marL="0" lvl="0" indent="0" algn="ctr">
              <a:lnSpc>
                <a:spcPts val="16799"/>
              </a:lnSpc>
            </a:pPr>
            <a:r>
              <a:rPr lang="en-US" sz="13999" dirty="0" err="1">
                <a:solidFill>
                  <a:srgbClr val="4B462B"/>
                </a:solidFill>
                <a:latin typeface="華康華綜體W5" panose="020B0509000000000000" pitchFamily="49" charset="-120"/>
                <a:ea typeface="華康華綜體W5" panose="020B0509000000000000" pitchFamily="49" charset="-120"/>
                <a:cs typeface="Sloop Script Pro"/>
                <a:sym typeface="Sloop Script Pro"/>
              </a:rPr>
              <a:t>國家級生涯外掛</a:t>
            </a:r>
            <a:endParaRPr lang="en-US" sz="13999" dirty="0">
              <a:solidFill>
                <a:srgbClr val="4B462B"/>
              </a:solidFill>
              <a:latin typeface="華康華綜體W5" panose="020B0509000000000000" pitchFamily="49" charset="-120"/>
              <a:ea typeface="華康華綜體W5" panose="020B0509000000000000" pitchFamily="49" charset="-120"/>
              <a:cs typeface="Sloop Script Pro"/>
              <a:sym typeface="Sloop Script Pro"/>
            </a:endParaRPr>
          </a:p>
        </p:txBody>
      </p:sp>
      <p:sp>
        <p:nvSpPr>
          <p:cNvPr id="19" name="TextBox 20">
            <a:extLst>
              <a:ext uri="{FF2B5EF4-FFF2-40B4-BE49-F238E27FC236}">
                <a16:creationId xmlns:a16="http://schemas.microsoft.com/office/drawing/2014/main" id="{30E681F2-101A-B54A-FA00-DF83D9FE1E8E}"/>
              </a:ext>
            </a:extLst>
          </p:cNvPr>
          <p:cNvSpPr txBox="1"/>
          <p:nvPr/>
        </p:nvSpPr>
        <p:spPr>
          <a:xfrm>
            <a:off x="0" y="7578779"/>
            <a:ext cx="18288000" cy="841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486"/>
              </a:lnSpc>
              <a:spcBef>
                <a:spcPct val="0"/>
              </a:spcBef>
            </a:pPr>
            <a:r>
              <a:rPr lang="zh-TW" altLang="en-US" sz="7050" b="1" spc="-352" dirty="0">
                <a:solidFill>
                  <a:schemeClr val="bg1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青年生涯領航</a:t>
            </a:r>
            <a:r>
              <a:rPr lang="en-US" sz="7050" b="1" spc="-352" dirty="0" err="1">
                <a:solidFill>
                  <a:schemeClr val="bg1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計畫</a:t>
            </a:r>
            <a:endParaRPr lang="en-US" sz="7050" b="1" spc="-352" dirty="0">
              <a:solidFill>
                <a:schemeClr val="bg1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Cooper BT Light"/>
              <a:sym typeface="Cooper B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D45AA0-2494-A4D1-ADAC-E954ECAF2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C833B6E2-85FE-82C8-A217-E0F3CE7849BF}"/>
              </a:ext>
            </a:extLst>
          </p:cNvPr>
          <p:cNvSpPr txBox="1"/>
          <p:nvPr/>
        </p:nvSpPr>
        <p:spPr>
          <a:xfrm>
            <a:off x="0" y="660185"/>
            <a:ext cx="18288000" cy="841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487"/>
              </a:lnSpc>
              <a:spcBef>
                <a:spcPct val="0"/>
              </a:spcBef>
            </a:pPr>
            <a:r>
              <a:rPr lang="en-US" sz="7051" u="none" strike="noStrike" spc="-352" dirty="0" err="1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腦力激盪</a:t>
            </a:r>
            <a:r>
              <a:rPr lang="en-US" sz="7051" u="none" strike="noStrike" spc="-352" dirty="0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 – </a:t>
            </a:r>
            <a:r>
              <a:rPr lang="en-US" sz="7051" u="none" strike="noStrike" spc="-352" dirty="0" err="1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來盤點一下畢業後的生涯進路吧</a:t>
            </a:r>
            <a:r>
              <a:rPr lang="en-US" sz="7051" u="none" strike="noStrike" spc="-352" dirty="0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!</a:t>
            </a:r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5A65262F-B89A-DCB4-DD61-5DE61655FF67}"/>
              </a:ext>
            </a:extLst>
          </p:cNvPr>
          <p:cNvSpPr txBox="1"/>
          <p:nvPr/>
        </p:nvSpPr>
        <p:spPr>
          <a:xfrm>
            <a:off x="16230600" y="1462204"/>
            <a:ext cx="14083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3600" dirty="0">
                <a:solidFill>
                  <a:schemeClr val="accent3"/>
                </a:solidFill>
                <a:latin typeface="Coco Gothic"/>
                <a:ea typeface="Coco Gothic"/>
                <a:cs typeface="Coco Gothic"/>
                <a:sym typeface="Coco Gothic"/>
              </a:rPr>
              <a:t>(</a:t>
            </a:r>
            <a:r>
              <a:rPr lang="zh-TW" altLang="en-US" sz="3600" dirty="0">
                <a:solidFill>
                  <a:schemeClr val="accent3"/>
                </a:solidFill>
                <a:latin typeface="Coco Gothic"/>
                <a:ea typeface="Coco Gothic"/>
                <a:cs typeface="Coco Gothic"/>
                <a:sym typeface="Coco Gothic"/>
              </a:rPr>
              <a:t>翻牌</a:t>
            </a:r>
            <a:r>
              <a:rPr lang="en-US" altLang="zh-TW" sz="3600" dirty="0">
                <a:solidFill>
                  <a:schemeClr val="accent3"/>
                </a:solidFill>
                <a:latin typeface="Coco Gothic"/>
                <a:ea typeface="Coco Gothic"/>
                <a:cs typeface="Coco Gothic"/>
                <a:sym typeface="Coco Gothic"/>
              </a:rPr>
              <a:t>)</a:t>
            </a:r>
            <a:endParaRPr lang="zh-TW" altLang="en-US" sz="3600" dirty="0">
              <a:solidFill>
                <a:schemeClr val="accent3"/>
              </a:solidFill>
            </a:endParaRPr>
          </a:p>
        </p:txBody>
      </p:sp>
      <p:pic>
        <p:nvPicPr>
          <p:cNvPr id="57" name="圖片 56">
            <a:extLst>
              <a:ext uri="{FF2B5EF4-FFF2-40B4-BE49-F238E27FC236}">
                <a16:creationId xmlns:a16="http://schemas.microsoft.com/office/drawing/2014/main" id="{1128AD51-A83C-076D-CF1D-A205310D7B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1" t="20494" r="50833" b="45555"/>
          <a:stretch>
            <a:fillRect/>
          </a:stretch>
        </p:blipFill>
        <p:spPr>
          <a:xfrm>
            <a:off x="5374696" y="2648031"/>
            <a:ext cx="3036320" cy="2693921"/>
          </a:xfrm>
          <a:prstGeom prst="rect">
            <a:avLst/>
          </a:prstGeom>
        </p:spPr>
      </p:pic>
      <p:pic>
        <p:nvPicPr>
          <p:cNvPr id="61" name="圖片 60">
            <a:extLst>
              <a:ext uri="{FF2B5EF4-FFF2-40B4-BE49-F238E27FC236}">
                <a16:creationId xmlns:a16="http://schemas.microsoft.com/office/drawing/2014/main" id="{E92EB8E5-A10B-0D43-70FE-8B33EFA57A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33" t="20494" r="27642" b="43776"/>
          <a:stretch>
            <a:fillRect/>
          </a:stretch>
        </p:blipFill>
        <p:spPr>
          <a:xfrm>
            <a:off x="9528690" y="2660443"/>
            <a:ext cx="3036320" cy="2835071"/>
          </a:xfrm>
          <a:prstGeom prst="rect">
            <a:avLst/>
          </a:prstGeom>
        </p:spPr>
      </p:pic>
      <p:pic>
        <p:nvPicPr>
          <p:cNvPr id="63" name="圖片 62">
            <a:extLst>
              <a:ext uri="{FF2B5EF4-FFF2-40B4-BE49-F238E27FC236}">
                <a16:creationId xmlns:a16="http://schemas.microsoft.com/office/drawing/2014/main" id="{11B4A553-5B2A-5274-361B-E345B90BD7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25" t="18680" r="4161" b="45590"/>
          <a:stretch>
            <a:fillRect/>
          </a:stretch>
        </p:blipFill>
        <p:spPr>
          <a:xfrm>
            <a:off x="13721675" y="2514793"/>
            <a:ext cx="3077017" cy="2835071"/>
          </a:xfrm>
          <a:prstGeom prst="rect">
            <a:avLst/>
          </a:prstGeom>
        </p:spPr>
      </p:pic>
      <p:pic>
        <p:nvPicPr>
          <p:cNvPr id="65" name="圖片 64">
            <a:extLst>
              <a:ext uri="{FF2B5EF4-FFF2-40B4-BE49-F238E27FC236}">
                <a16:creationId xmlns:a16="http://schemas.microsoft.com/office/drawing/2014/main" id="{908C24AC-9A73-C9B6-F266-3EB156A432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1" t="61281" r="73901" b="3327"/>
          <a:stretch>
            <a:fillRect/>
          </a:stretch>
        </p:blipFill>
        <p:spPr>
          <a:xfrm>
            <a:off x="1098365" y="6848065"/>
            <a:ext cx="3094530" cy="2808141"/>
          </a:xfrm>
          <a:prstGeom prst="rect">
            <a:avLst/>
          </a:prstGeom>
        </p:spPr>
      </p:pic>
      <p:pic>
        <p:nvPicPr>
          <p:cNvPr id="67" name="圖片 66">
            <a:extLst>
              <a:ext uri="{FF2B5EF4-FFF2-40B4-BE49-F238E27FC236}">
                <a16:creationId xmlns:a16="http://schemas.microsoft.com/office/drawing/2014/main" id="{9CD7F45B-6AEA-C09E-F8EF-A3A3773CE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1" t="61090" r="50833" b="3518"/>
          <a:stretch>
            <a:fillRect/>
          </a:stretch>
        </p:blipFill>
        <p:spPr>
          <a:xfrm>
            <a:off x="5374696" y="6828407"/>
            <a:ext cx="3036321" cy="2808141"/>
          </a:xfrm>
          <a:prstGeom prst="rect">
            <a:avLst/>
          </a:prstGeom>
        </p:spPr>
      </p:pic>
      <p:pic>
        <p:nvPicPr>
          <p:cNvPr id="69" name="圖片 68">
            <a:extLst>
              <a:ext uri="{FF2B5EF4-FFF2-40B4-BE49-F238E27FC236}">
                <a16:creationId xmlns:a16="http://schemas.microsoft.com/office/drawing/2014/main" id="{DA26A24D-2F46-4610-5A5A-FC89FCE8B2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33" t="60957" r="27642" b="4809"/>
          <a:stretch>
            <a:fillRect/>
          </a:stretch>
        </p:blipFill>
        <p:spPr>
          <a:xfrm>
            <a:off x="9615519" y="6787503"/>
            <a:ext cx="3036320" cy="2716303"/>
          </a:xfrm>
          <a:prstGeom prst="rect">
            <a:avLst/>
          </a:prstGeom>
        </p:spPr>
      </p:pic>
      <p:pic>
        <p:nvPicPr>
          <p:cNvPr id="71" name="圖片 70">
            <a:extLst>
              <a:ext uri="{FF2B5EF4-FFF2-40B4-BE49-F238E27FC236}">
                <a16:creationId xmlns:a16="http://schemas.microsoft.com/office/drawing/2014/main" id="{0F99835F-FFEE-B130-A503-7343E4A484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25" t="60312" r="4161" b="4297"/>
          <a:stretch>
            <a:fillRect/>
          </a:stretch>
        </p:blipFill>
        <p:spPr>
          <a:xfrm>
            <a:off x="13868400" y="6748331"/>
            <a:ext cx="3077017" cy="2808141"/>
          </a:xfrm>
          <a:prstGeom prst="rect">
            <a:avLst/>
          </a:prstGeom>
        </p:spPr>
      </p:pic>
      <p:pic>
        <p:nvPicPr>
          <p:cNvPr id="59" name="圖片 58">
            <a:extLst>
              <a:ext uri="{FF2B5EF4-FFF2-40B4-BE49-F238E27FC236}">
                <a16:creationId xmlns:a16="http://schemas.microsoft.com/office/drawing/2014/main" id="{3B31DFD7-6ECB-F7A4-F446-F69EDFB4B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1" t="18680" r="73764" b="43776"/>
          <a:stretch>
            <a:fillRect/>
          </a:stretch>
        </p:blipFill>
        <p:spPr>
          <a:xfrm>
            <a:off x="1104111" y="2516787"/>
            <a:ext cx="3113920" cy="2978993"/>
          </a:xfrm>
          <a:prstGeom prst="rect">
            <a:avLst/>
          </a:prstGeom>
        </p:spPr>
      </p:pic>
      <p:grpSp>
        <p:nvGrpSpPr>
          <p:cNvPr id="3" name="Group 3">
            <a:extLst>
              <a:ext uri="{FF2B5EF4-FFF2-40B4-BE49-F238E27FC236}">
                <a16:creationId xmlns:a16="http://schemas.microsoft.com/office/drawing/2014/main" id="{6E2B4CE8-6659-9396-E6A8-B787C1C88F28}"/>
              </a:ext>
            </a:extLst>
          </p:cNvPr>
          <p:cNvGrpSpPr/>
          <p:nvPr/>
        </p:nvGrpSpPr>
        <p:grpSpPr>
          <a:xfrm>
            <a:off x="982931" y="2349739"/>
            <a:ext cx="3356280" cy="3138821"/>
            <a:chOff x="0" y="0"/>
            <a:chExt cx="4436735" cy="4436735"/>
          </a:xfrm>
        </p:grpSpPr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9846C9D3-F4A1-E74E-62A7-13A2E8C52503}"/>
                </a:ext>
              </a:extLst>
            </p:cNvPr>
            <p:cNvGrpSpPr/>
            <p:nvPr/>
          </p:nvGrpSpPr>
          <p:grpSpPr>
            <a:xfrm>
              <a:off x="0" y="0"/>
              <a:ext cx="4436735" cy="4436735"/>
              <a:chOff x="0" y="0"/>
              <a:chExt cx="812800" cy="812800"/>
            </a:xfrm>
          </p:grpSpPr>
          <p:sp>
            <p:nvSpPr>
              <p:cNvPr id="5" name="Freeform 5">
                <a:extLst>
                  <a:ext uri="{FF2B5EF4-FFF2-40B4-BE49-F238E27FC236}">
                    <a16:creationId xmlns:a16="http://schemas.microsoft.com/office/drawing/2014/main" id="{0C66990F-44A3-AF95-0CDA-D0744BB172A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8DA875"/>
              </a:solidFill>
            </p:spPr>
          </p:sp>
          <p:sp>
            <p:nvSpPr>
              <p:cNvPr id="6" name="TextBox 6">
                <a:extLst>
                  <a:ext uri="{FF2B5EF4-FFF2-40B4-BE49-F238E27FC236}">
                    <a16:creationId xmlns:a16="http://schemas.microsoft.com/office/drawing/2014/main" id="{CB13890D-23CE-45EA-03B8-51EB31E1F7C3}"/>
                  </a:ext>
                </a:extLst>
              </p:cNvPr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4"/>
                  </a:lnSpc>
                </a:pPr>
                <a:endParaRPr/>
              </a:p>
            </p:txBody>
          </p:sp>
        </p:grp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1F235F2-D883-A002-BED1-55C8E8A86179}"/>
                </a:ext>
              </a:extLst>
            </p:cNvPr>
            <p:cNvSpPr/>
            <p:nvPr/>
          </p:nvSpPr>
          <p:spPr>
            <a:xfrm>
              <a:off x="1161871" y="306157"/>
              <a:ext cx="2112992" cy="3824420"/>
            </a:xfrm>
            <a:custGeom>
              <a:avLst/>
              <a:gdLst/>
              <a:ahLst/>
              <a:cxnLst/>
              <a:rect l="l" t="t" r="r" b="b"/>
              <a:pathLst>
                <a:path w="2112992" h="3824420">
                  <a:moveTo>
                    <a:pt x="0" y="0"/>
                  </a:moveTo>
                  <a:lnTo>
                    <a:pt x="2112992" y="0"/>
                  </a:lnTo>
                  <a:lnTo>
                    <a:pt x="2112992" y="3824420"/>
                  </a:lnTo>
                  <a:lnTo>
                    <a:pt x="0" y="38244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8" name="Group 18">
            <a:extLst>
              <a:ext uri="{FF2B5EF4-FFF2-40B4-BE49-F238E27FC236}">
                <a16:creationId xmlns:a16="http://schemas.microsoft.com/office/drawing/2014/main" id="{E9CBBEE1-4216-B43A-3011-D49B550EB0FE}"/>
              </a:ext>
            </a:extLst>
          </p:cNvPr>
          <p:cNvGrpSpPr/>
          <p:nvPr/>
        </p:nvGrpSpPr>
        <p:grpSpPr>
          <a:xfrm>
            <a:off x="5214716" y="2362918"/>
            <a:ext cx="3356280" cy="3138820"/>
            <a:chOff x="0" y="-18390"/>
            <a:chExt cx="4500262" cy="4455125"/>
          </a:xfrm>
        </p:grpSpPr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E6F130F4-EB42-42B5-3BF6-4BD22D2788E2}"/>
                </a:ext>
              </a:extLst>
            </p:cNvPr>
            <p:cNvGrpSpPr/>
            <p:nvPr/>
          </p:nvGrpSpPr>
          <p:grpSpPr>
            <a:xfrm>
              <a:off x="0" y="-18390"/>
              <a:ext cx="4500262" cy="4455125"/>
              <a:chOff x="0" y="-3369"/>
              <a:chExt cx="824438" cy="816169"/>
            </a:xfrm>
          </p:grpSpPr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90A3B4AA-2145-4993-8676-862B7688179F}"/>
                  </a:ext>
                </a:extLst>
              </p:cNvPr>
              <p:cNvSpPr/>
              <p:nvPr/>
            </p:nvSpPr>
            <p:spPr>
              <a:xfrm>
                <a:off x="11638" y="-3369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CCE186"/>
              </a:solidFill>
            </p:spPr>
          </p:sp>
          <p:sp>
            <p:nvSpPr>
              <p:cNvPr id="21" name="TextBox 21">
                <a:extLst>
                  <a:ext uri="{FF2B5EF4-FFF2-40B4-BE49-F238E27FC236}">
                    <a16:creationId xmlns:a16="http://schemas.microsoft.com/office/drawing/2014/main" id="{403CC2ED-13D4-6F89-7E1D-7C55103E02E3}"/>
                  </a:ext>
                </a:extLst>
              </p:cNvPr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4"/>
                  </a:lnSpc>
                </a:pPr>
                <a:endParaRPr/>
              </a:p>
            </p:txBody>
          </p:sp>
        </p:grp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CEC14343-A0D8-7EF7-904B-C92B4BAAEA4F}"/>
                </a:ext>
              </a:extLst>
            </p:cNvPr>
            <p:cNvSpPr/>
            <p:nvPr/>
          </p:nvSpPr>
          <p:spPr>
            <a:xfrm>
              <a:off x="77955" y="674595"/>
              <a:ext cx="4280825" cy="3087545"/>
            </a:xfrm>
            <a:custGeom>
              <a:avLst/>
              <a:gdLst/>
              <a:ahLst/>
              <a:cxnLst/>
              <a:rect l="l" t="t" r="r" b="b"/>
              <a:pathLst>
                <a:path w="4280825" h="3087545">
                  <a:moveTo>
                    <a:pt x="0" y="0"/>
                  </a:moveTo>
                  <a:lnTo>
                    <a:pt x="4280825" y="0"/>
                  </a:lnTo>
                  <a:lnTo>
                    <a:pt x="4280825" y="3087545"/>
                  </a:lnTo>
                  <a:lnTo>
                    <a:pt x="0" y="3087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A487CDEC-4DE9-2F60-5B05-C7BD8E9EF12D}"/>
              </a:ext>
            </a:extLst>
          </p:cNvPr>
          <p:cNvGrpSpPr/>
          <p:nvPr/>
        </p:nvGrpSpPr>
        <p:grpSpPr>
          <a:xfrm>
            <a:off x="9479228" y="2375985"/>
            <a:ext cx="3308901" cy="3125642"/>
            <a:chOff x="0" y="0"/>
            <a:chExt cx="4436735" cy="4436735"/>
          </a:xfrm>
        </p:grpSpPr>
        <p:grpSp>
          <p:nvGrpSpPr>
            <p:cNvPr id="14" name="Group 14">
              <a:extLst>
                <a:ext uri="{FF2B5EF4-FFF2-40B4-BE49-F238E27FC236}">
                  <a16:creationId xmlns:a16="http://schemas.microsoft.com/office/drawing/2014/main" id="{11DB2B58-8B16-22E7-2707-6AE7DE6E46B6}"/>
                </a:ext>
              </a:extLst>
            </p:cNvPr>
            <p:cNvGrpSpPr/>
            <p:nvPr/>
          </p:nvGrpSpPr>
          <p:grpSpPr>
            <a:xfrm>
              <a:off x="0" y="0"/>
              <a:ext cx="4436735" cy="4436735"/>
              <a:chOff x="0" y="0"/>
              <a:chExt cx="812800" cy="812800"/>
            </a:xfrm>
          </p:grpSpPr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4A8588CF-AADB-980A-396D-1A84722BFAD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8DA875"/>
              </a:solidFill>
            </p:spPr>
          </p:sp>
          <p:sp>
            <p:nvSpPr>
              <p:cNvPr id="16" name="TextBox 16">
                <a:extLst>
                  <a:ext uri="{FF2B5EF4-FFF2-40B4-BE49-F238E27FC236}">
                    <a16:creationId xmlns:a16="http://schemas.microsoft.com/office/drawing/2014/main" id="{D5C5B098-6A45-BA01-B7F4-A62A11E73459}"/>
                  </a:ext>
                </a:extLst>
              </p:cNvPr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4"/>
                  </a:lnSpc>
                </a:pPr>
                <a:endParaRPr/>
              </a:p>
            </p:txBody>
          </p:sp>
        </p:grp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D69403F7-9EC3-FC0D-21B9-EB4128AA04FC}"/>
                </a:ext>
              </a:extLst>
            </p:cNvPr>
            <p:cNvSpPr/>
            <p:nvPr/>
          </p:nvSpPr>
          <p:spPr>
            <a:xfrm>
              <a:off x="855918" y="306157"/>
              <a:ext cx="2724899" cy="3824420"/>
            </a:xfrm>
            <a:custGeom>
              <a:avLst/>
              <a:gdLst/>
              <a:ahLst/>
              <a:cxnLst/>
              <a:rect l="l" t="t" r="r" b="b"/>
              <a:pathLst>
                <a:path w="2724899" h="3824420">
                  <a:moveTo>
                    <a:pt x="0" y="0"/>
                  </a:moveTo>
                  <a:lnTo>
                    <a:pt x="2724899" y="0"/>
                  </a:lnTo>
                  <a:lnTo>
                    <a:pt x="2724899" y="3824420"/>
                  </a:lnTo>
                  <a:lnTo>
                    <a:pt x="0" y="38244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33" name="Group 33">
            <a:extLst>
              <a:ext uri="{FF2B5EF4-FFF2-40B4-BE49-F238E27FC236}">
                <a16:creationId xmlns:a16="http://schemas.microsoft.com/office/drawing/2014/main" id="{00C9337C-21BC-91FA-550B-D17F2B6AE51F}"/>
              </a:ext>
            </a:extLst>
          </p:cNvPr>
          <p:cNvGrpSpPr/>
          <p:nvPr/>
        </p:nvGrpSpPr>
        <p:grpSpPr>
          <a:xfrm>
            <a:off x="13637202" y="2383485"/>
            <a:ext cx="3308901" cy="3105075"/>
            <a:chOff x="0" y="0"/>
            <a:chExt cx="4436735" cy="4436735"/>
          </a:xfrm>
        </p:grpSpPr>
        <p:grpSp>
          <p:nvGrpSpPr>
            <p:cNvPr id="34" name="Group 34">
              <a:extLst>
                <a:ext uri="{FF2B5EF4-FFF2-40B4-BE49-F238E27FC236}">
                  <a16:creationId xmlns:a16="http://schemas.microsoft.com/office/drawing/2014/main" id="{1155E63E-6CAC-A713-33E4-22565FB1108C}"/>
                </a:ext>
              </a:extLst>
            </p:cNvPr>
            <p:cNvGrpSpPr/>
            <p:nvPr/>
          </p:nvGrpSpPr>
          <p:grpSpPr>
            <a:xfrm>
              <a:off x="0" y="0"/>
              <a:ext cx="4436735" cy="4436735"/>
              <a:chOff x="0" y="0"/>
              <a:chExt cx="812800" cy="812800"/>
            </a:xfrm>
          </p:grpSpPr>
          <p:sp>
            <p:nvSpPr>
              <p:cNvPr id="35" name="Freeform 35">
                <a:extLst>
                  <a:ext uri="{FF2B5EF4-FFF2-40B4-BE49-F238E27FC236}">
                    <a16:creationId xmlns:a16="http://schemas.microsoft.com/office/drawing/2014/main" id="{E5B0A407-F141-EE99-4AFC-CF665D8EDB73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CCE186"/>
              </a:solidFill>
            </p:spPr>
          </p:sp>
          <p:sp>
            <p:nvSpPr>
              <p:cNvPr id="36" name="TextBox 36">
                <a:extLst>
                  <a:ext uri="{FF2B5EF4-FFF2-40B4-BE49-F238E27FC236}">
                    <a16:creationId xmlns:a16="http://schemas.microsoft.com/office/drawing/2014/main" id="{17265CE8-B43E-DA15-6A84-CAA3155DF77B}"/>
                  </a:ext>
                </a:extLst>
              </p:cNvPr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4"/>
                  </a:lnSpc>
                </a:pPr>
                <a:endParaRPr/>
              </a:p>
            </p:txBody>
          </p:sp>
        </p:grp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2D7989C1-AE51-701E-420D-BB7CF73E2ADF}"/>
                </a:ext>
              </a:extLst>
            </p:cNvPr>
            <p:cNvSpPr/>
            <p:nvPr/>
          </p:nvSpPr>
          <p:spPr>
            <a:xfrm>
              <a:off x="633446" y="451618"/>
              <a:ext cx="3169842" cy="3533498"/>
            </a:xfrm>
            <a:custGeom>
              <a:avLst/>
              <a:gdLst/>
              <a:ahLst/>
              <a:cxnLst/>
              <a:rect l="l" t="t" r="r" b="b"/>
              <a:pathLst>
                <a:path w="3169842" h="3533498">
                  <a:moveTo>
                    <a:pt x="0" y="0"/>
                  </a:moveTo>
                  <a:lnTo>
                    <a:pt x="3169842" y="0"/>
                  </a:lnTo>
                  <a:lnTo>
                    <a:pt x="3169842" y="3533498"/>
                  </a:lnTo>
                  <a:lnTo>
                    <a:pt x="0" y="3533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23" name="Group 23">
            <a:extLst>
              <a:ext uri="{FF2B5EF4-FFF2-40B4-BE49-F238E27FC236}">
                <a16:creationId xmlns:a16="http://schemas.microsoft.com/office/drawing/2014/main" id="{3352044A-5806-FDD3-455D-5684A59C2B0E}"/>
              </a:ext>
            </a:extLst>
          </p:cNvPr>
          <p:cNvGrpSpPr/>
          <p:nvPr/>
        </p:nvGrpSpPr>
        <p:grpSpPr>
          <a:xfrm>
            <a:off x="1030309" y="6482667"/>
            <a:ext cx="3308902" cy="3125642"/>
            <a:chOff x="0" y="0"/>
            <a:chExt cx="4436735" cy="4436735"/>
          </a:xfrm>
        </p:grpSpPr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EC2BEAC0-3D37-617E-F03F-49D06D60A80F}"/>
                </a:ext>
              </a:extLst>
            </p:cNvPr>
            <p:cNvGrpSpPr/>
            <p:nvPr/>
          </p:nvGrpSpPr>
          <p:grpSpPr>
            <a:xfrm>
              <a:off x="0" y="0"/>
              <a:ext cx="4436735" cy="4436735"/>
              <a:chOff x="0" y="0"/>
              <a:chExt cx="812800" cy="812800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15D23F4E-D571-357A-BF64-7009507F187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CCE186"/>
              </a:solidFill>
            </p:spPr>
          </p:sp>
          <p:sp>
            <p:nvSpPr>
              <p:cNvPr id="26" name="TextBox 26">
                <a:extLst>
                  <a:ext uri="{FF2B5EF4-FFF2-40B4-BE49-F238E27FC236}">
                    <a16:creationId xmlns:a16="http://schemas.microsoft.com/office/drawing/2014/main" id="{393B5F88-CBCE-C46D-1881-123BE4A84484}"/>
                  </a:ext>
                </a:extLst>
              </p:cNvPr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4"/>
                  </a:lnSpc>
                </a:pPr>
                <a:endParaRPr/>
              </a:p>
            </p:txBody>
          </p:sp>
        </p:grp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D9C02E71-EA21-A2DE-F063-913914B4EC8C}"/>
                </a:ext>
              </a:extLst>
            </p:cNvPr>
            <p:cNvSpPr/>
            <p:nvPr/>
          </p:nvSpPr>
          <p:spPr>
            <a:xfrm>
              <a:off x="364579" y="383117"/>
              <a:ext cx="3707576" cy="3670500"/>
            </a:xfrm>
            <a:custGeom>
              <a:avLst/>
              <a:gdLst/>
              <a:ahLst/>
              <a:cxnLst/>
              <a:rect l="l" t="t" r="r" b="b"/>
              <a:pathLst>
                <a:path w="3707576" h="3670500">
                  <a:moveTo>
                    <a:pt x="0" y="0"/>
                  </a:moveTo>
                  <a:lnTo>
                    <a:pt x="3707576" y="0"/>
                  </a:lnTo>
                  <a:lnTo>
                    <a:pt x="3707576" y="3670501"/>
                  </a:lnTo>
                  <a:lnTo>
                    <a:pt x="0" y="36705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AFA1C7CD-0F57-5DDA-3797-A486B0F59222}"/>
              </a:ext>
            </a:extLst>
          </p:cNvPr>
          <p:cNvGrpSpPr/>
          <p:nvPr/>
        </p:nvGrpSpPr>
        <p:grpSpPr>
          <a:xfrm>
            <a:off x="5259917" y="6486008"/>
            <a:ext cx="3308902" cy="3170198"/>
            <a:chOff x="0" y="0"/>
            <a:chExt cx="4436735" cy="4436735"/>
          </a:xfrm>
        </p:grpSpPr>
        <p:grpSp>
          <p:nvGrpSpPr>
            <p:cNvPr id="9" name="Group 9">
              <a:extLst>
                <a:ext uri="{FF2B5EF4-FFF2-40B4-BE49-F238E27FC236}">
                  <a16:creationId xmlns:a16="http://schemas.microsoft.com/office/drawing/2014/main" id="{750F1C51-59C4-C672-08D0-0B24E969EBCE}"/>
                </a:ext>
              </a:extLst>
            </p:cNvPr>
            <p:cNvGrpSpPr/>
            <p:nvPr/>
          </p:nvGrpSpPr>
          <p:grpSpPr>
            <a:xfrm>
              <a:off x="0" y="0"/>
              <a:ext cx="4436735" cy="4436735"/>
              <a:chOff x="0" y="0"/>
              <a:chExt cx="812800" cy="812800"/>
            </a:xfrm>
          </p:grpSpPr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32B180A3-4CD2-927C-E076-C196A73F02E3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8DA875"/>
              </a:solidFill>
            </p:spPr>
          </p:sp>
          <p:sp>
            <p:nvSpPr>
              <p:cNvPr id="11" name="TextBox 11">
                <a:extLst>
                  <a:ext uri="{FF2B5EF4-FFF2-40B4-BE49-F238E27FC236}">
                    <a16:creationId xmlns:a16="http://schemas.microsoft.com/office/drawing/2014/main" id="{CD2B725E-2032-E7F2-D39E-0976703F85EE}"/>
                  </a:ext>
                </a:extLst>
              </p:cNvPr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4"/>
                  </a:lnSpc>
                </a:pPr>
                <a:endParaRPr/>
              </a:p>
            </p:txBody>
          </p:sp>
        </p:grp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8591AEDE-6813-0F6B-9305-B97BFB6E5DA3}"/>
                </a:ext>
              </a:extLst>
            </p:cNvPr>
            <p:cNvSpPr/>
            <p:nvPr/>
          </p:nvSpPr>
          <p:spPr>
            <a:xfrm>
              <a:off x="913046" y="383117"/>
              <a:ext cx="2610643" cy="3670500"/>
            </a:xfrm>
            <a:custGeom>
              <a:avLst/>
              <a:gdLst/>
              <a:ahLst/>
              <a:cxnLst/>
              <a:rect l="l" t="t" r="r" b="b"/>
              <a:pathLst>
                <a:path w="2610643" h="3670500">
                  <a:moveTo>
                    <a:pt x="0" y="0"/>
                  </a:moveTo>
                  <a:lnTo>
                    <a:pt x="2610643" y="0"/>
                  </a:lnTo>
                  <a:lnTo>
                    <a:pt x="2610643" y="3670501"/>
                  </a:lnTo>
                  <a:lnTo>
                    <a:pt x="0" y="36705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28" name="Group 28">
            <a:extLst>
              <a:ext uri="{FF2B5EF4-FFF2-40B4-BE49-F238E27FC236}">
                <a16:creationId xmlns:a16="http://schemas.microsoft.com/office/drawing/2014/main" id="{C4AF2656-292B-0C3A-758C-FB27BD457869}"/>
              </a:ext>
            </a:extLst>
          </p:cNvPr>
          <p:cNvGrpSpPr/>
          <p:nvPr/>
        </p:nvGrpSpPr>
        <p:grpSpPr>
          <a:xfrm>
            <a:off x="9493039" y="6486008"/>
            <a:ext cx="3295964" cy="3170198"/>
            <a:chOff x="0" y="0"/>
            <a:chExt cx="4436735" cy="4436735"/>
          </a:xfrm>
        </p:grpSpPr>
        <p:grpSp>
          <p:nvGrpSpPr>
            <p:cNvPr id="29" name="Group 29">
              <a:extLst>
                <a:ext uri="{FF2B5EF4-FFF2-40B4-BE49-F238E27FC236}">
                  <a16:creationId xmlns:a16="http://schemas.microsoft.com/office/drawing/2014/main" id="{517EED75-92E2-6457-1DD2-36377AD0BA0C}"/>
                </a:ext>
              </a:extLst>
            </p:cNvPr>
            <p:cNvGrpSpPr/>
            <p:nvPr/>
          </p:nvGrpSpPr>
          <p:grpSpPr>
            <a:xfrm>
              <a:off x="0" y="0"/>
              <a:ext cx="4436735" cy="4436735"/>
              <a:chOff x="0" y="0"/>
              <a:chExt cx="812800" cy="812800"/>
            </a:xfrm>
          </p:grpSpPr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1C07F340-9B36-E2A2-D84E-23468071DC5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CCE186"/>
              </a:solidFill>
            </p:spPr>
          </p:sp>
          <p:sp>
            <p:nvSpPr>
              <p:cNvPr id="31" name="TextBox 31">
                <a:extLst>
                  <a:ext uri="{FF2B5EF4-FFF2-40B4-BE49-F238E27FC236}">
                    <a16:creationId xmlns:a16="http://schemas.microsoft.com/office/drawing/2014/main" id="{F57E1E00-FAD6-C529-7926-C4E83322CF69}"/>
                  </a:ext>
                </a:extLst>
              </p:cNvPr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4"/>
                  </a:lnSpc>
                </a:pPr>
                <a:endParaRPr/>
              </a:p>
            </p:txBody>
          </p:sp>
        </p:grp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27BBAE95-0CF2-5225-BB7A-9177F02F3A0A}"/>
                </a:ext>
              </a:extLst>
            </p:cNvPr>
            <p:cNvSpPr/>
            <p:nvPr/>
          </p:nvSpPr>
          <p:spPr>
            <a:xfrm>
              <a:off x="961107" y="182318"/>
              <a:ext cx="2514521" cy="4072098"/>
            </a:xfrm>
            <a:custGeom>
              <a:avLst/>
              <a:gdLst/>
              <a:ahLst/>
              <a:cxnLst/>
              <a:rect l="l" t="t" r="r" b="b"/>
              <a:pathLst>
                <a:path w="2514521" h="4072098">
                  <a:moveTo>
                    <a:pt x="0" y="0"/>
                  </a:moveTo>
                  <a:lnTo>
                    <a:pt x="2514521" y="0"/>
                  </a:lnTo>
                  <a:lnTo>
                    <a:pt x="2514521" y="4072098"/>
                  </a:lnTo>
                  <a:lnTo>
                    <a:pt x="0" y="40720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38" name="Group 38">
            <a:extLst>
              <a:ext uri="{FF2B5EF4-FFF2-40B4-BE49-F238E27FC236}">
                <a16:creationId xmlns:a16="http://schemas.microsoft.com/office/drawing/2014/main" id="{45EB098D-BABB-58BA-DD22-3A60078353DA}"/>
              </a:ext>
            </a:extLst>
          </p:cNvPr>
          <p:cNvGrpSpPr/>
          <p:nvPr/>
        </p:nvGrpSpPr>
        <p:grpSpPr>
          <a:xfrm>
            <a:off x="13637201" y="6487745"/>
            <a:ext cx="3308215" cy="3120563"/>
            <a:chOff x="0" y="0"/>
            <a:chExt cx="4436735" cy="4436735"/>
          </a:xfrm>
        </p:grpSpPr>
        <p:grpSp>
          <p:nvGrpSpPr>
            <p:cNvPr id="39" name="Group 39">
              <a:extLst>
                <a:ext uri="{FF2B5EF4-FFF2-40B4-BE49-F238E27FC236}">
                  <a16:creationId xmlns:a16="http://schemas.microsoft.com/office/drawing/2014/main" id="{E033DED2-AA2C-ADE7-2762-29A5811AC5E9}"/>
                </a:ext>
              </a:extLst>
            </p:cNvPr>
            <p:cNvGrpSpPr/>
            <p:nvPr/>
          </p:nvGrpSpPr>
          <p:grpSpPr>
            <a:xfrm>
              <a:off x="0" y="0"/>
              <a:ext cx="4436735" cy="4436735"/>
              <a:chOff x="0" y="0"/>
              <a:chExt cx="812800" cy="812800"/>
            </a:xfrm>
          </p:grpSpPr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AB187B11-42AB-2FC1-0640-B3169DB8864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8DA875"/>
              </a:solidFill>
            </p:spPr>
          </p:sp>
          <p:sp>
            <p:nvSpPr>
              <p:cNvPr id="41" name="TextBox 41">
                <a:extLst>
                  <a:ext uri="{FF2B5EF4-FFF2-40B4-BE49-F238E27FC236}">
                    <a16:creationId xmlns:a16="http://schemas.microsoft.com/office/drawing/2014/main" id="{D409AAC1-C285-8212-D6C8-55F09AC1F1DE}"/>
                  </a:ext>
                </a:extLst>
              </p:cNvPr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4"/>
                  </a:lnSpc>
                </a:pPr>
                <a:endParaRPr/>
              </a:p>
            </p:txBody>
          </p:sp>
        </p:grp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BF11334E-3FA6-4C41-72E3-B845ADD8F478}"/>
                </a:ext>
              </a:extLst>
            </p:cNvPr>
            <p:cNvSpPr/>
            <p:nvPr/>
          </p:nvSpPr>
          <p:spPr>
            <a:xfrm>
              <a:off x="245427" y="995874"/>
              <a:ext cx="3940878" cy="2444986"/>
            </a:xfrm>
            <a:custGeom>
              <a:avLst/>
              <a:gdLst/>
              <a:ahLst/>
              <a:cxnLst/>
              <a:rect l="l" t="t" r="r" b="b"/>
              <a:pathLst>
                <a:path w="3940878" h="2444986">
                  <a:moveTo>
                    <a:pt x="0" y="0"/>
                  </a:moveTo>
                  <a:lnTo>
                    <a:pt x="3940877" y="0"/>
                  </a:lnTo>
                  <a:lnTo>
                    <a:pt x="3940877" y="2444986"/>
                  </a:lnTo>
                  <a:lnTo>
                    <a:pt x="0" y="2444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43" name="投影片編號版面配置區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339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893448" y="-4788964"/>
            <a:ext cx="9156043" cy="15783238"/>
            <a:chOff x="0" y="0"/>
            <a:chExt cx="12208058" cy="21044318"/>
          </a:xfrm>
        </p:grpSpPr>
        <p:sp>
          <p:nvSpPr>
            <p:cNvPr id="3" name="Freeform 3"/>
            <p:cNvSpPr/>
            <p:nvPr/>
          </p:nvSpPr>
          <p:spPr>
            <a:xfrm>
              <a:off x="1287463" y="15813149"/>
              <a:ext cx="8790461" cy="5231168"/>
            </a:xfrm>
            <a:custGeom>
              <a:avLst/>
              <a:gdLst/>
              <a:ahLst/>
              <a:cxnLst/>
              <a:rect l="l" t="t" r="r" b="b"/>
              <a:pathLst>
                <a:path w="8790461" h="5231168">
                  <a:moveTo>
                    <a:pt x="0" y="0"/>
                  </a:moveTo>
                  <a:lnTo>
                    <a:pt x="8790461" y="0"/>
                  </a:lnTo>
                  <a:lnTo>
                    <a:pt x="8790461" y="5231169"/>
                  </a:lnTo>
                  <a:lnTo>
                    <a:pt x="0" y="52311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t="-2819" r="-1670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rot="925975">
              <a:off x="1366594" y="1052363"/>
              <a:ext cx="9474870" cy="11554719"/>
            </a:xfrm>
            <a:custGeom>
              <a:avLst/>
              <a:gdLst/>
              <a:ahLst/>
              <a:cxnLst/>
              <a:rect l="l" t="t" r="r" b="b"/>
              <a:pathLst>
                <a:path w="9474870" h="11554719">
                  <a:moveTo>
                    <a:pt x="0" y="0"/>
                  </a:moveTo>
                  <a:lnTo>
                    <a:pt x="9474870" y="0"/>
                  </a:lnTo>
                  <a:lnTo>
                    <a:pt x="9474870" y="11554719"/>
                  </a:lnTo>
                  <a:lnTo>
                    <a:pt x="0" y="11554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0759374" y="-1962637"/>
            <a:ext cx="10308397" cy="16343229"/>
            <a:chOff x="0" y="0"/>
            <a:chExt cx="13744529" cy="21790971"/>
          </a:xfrm>
        </p:grpSpPr>
        <p:sp>
          <p:nvSpPr>
            <p:cNvPr id="6" name="Freeform 6"/>
            <p:cNvSpPr/>
            <p:nvPr/>
          </p:nvSpPr>
          <p:spPr>
            <a:xfrm>
              <a:off x="4938786" y="0"/>
              <a:ext cx="8805744" cy="5200082"/>
            </a:xfrm>
            <a:custGeom>
              <a:avLst/>
              <a:gdLst/>
              <a:ahLst/>
              <a:cxnLst/>
              <a:rect l="l" t="t" r="r" b="b"/>
              <a:pathLst>
                <a:path w="8805744" h="5200082">
                  <a:moveTo>
                    <a:pt x="0" y="0"/>
                  </a:moveTo>
                  <a:lnTo>
                    <a:pt x="8805743" y="0"/>
                  </a:lnTo>
                  <a:lnTo>
                    <a:pt x="8805743" y="5200082"/>
                  </a:lnTo>
                  <a:lnTo>
                    <a:pt x="0" y="52000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494" b="-3433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rot="925975" flipH="1">
              <a:off x="1366594" y="9183890"/>
              <a:ext cx="9474870" cy="11554719"/>
            </a:xfrm>
            <a:custGeom>
              <a:avLst/>
              <a:gdLst/>
              <a:ahLst/>
              <a:cxnLst/>
              <a:rect l="l" t="t" r="r" b="b"/>
              <a:pathLst>
                <a:path w="9474870" h="11554719">
                  <a:moveTo>
                    <a:pt x="9474870" y="0"/>
                  </a:moveTo>
                  <a:lnTo>
                    <a:pt x="0" y="0"/>
                  </a:lnTo>
                  <a:lnTo>
                    <a:pt x="0" y="11554719"/>
                  </a:lnTo>
                  <a:lnTo>
                    <a:pt x="9474870" y="11554719"/>
                  </a:lnTo>
                  <a:lnTo>
                    <a:pt x="947487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746770">
              <a:off x="7692799" y="7558203"/>
              <a:ext cx="1650573" cy="1569545"/>
            </a:xfrm>
            <a:custGeom>
              <a:avLst/>
              <a:gdLst/>
              <a:ahLst/>
              <a:cxnLst/>
              <a:rect l="l" t="t" r="r" b="b"/>
              <a:pathLst>
                <a:path w="1650573" h="1569545">
                  <a:moveTo>
                    <a:pt x="0" y="0"/>
                  </a:moveTo>
                  <a:lnTo>
                    <a:pt x="1650573" y="0"/>
                  </a:lnTo>
                  <a:lnTo>
                    <a:pt x="1650573" y="1569545"/>
                  </a:lnTo>
                  <a:lnTo>
                    <a:pt x="0" y="1569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1423643" y="5032032"/>
            <a:ext cx="15440714" cy="3428841"/>
            <a:chOff x="0" y="0"/>
            <a:chExt cx="20587619" cy="4571788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9634792" cy="4571788"/>
              <a:chOff x="0" y="0"/>
              <a:chExt cx="1903169" cy="903069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903169" cy="903069"/>
              </a:xfrm>
              <a:custGeom>
                <a:avLst/>
                <a:gdLst/>
                <a:ahLst/>
                <a:cxnLst/>
                <a:rect l="l" t="t" r="r" b="b"/>
                <a:pathLst>
                  <a:path w="1903169" h="903069">
                    <a:moveTo>
                      <a:pt x="16071" y="0"/>
                    </a:moveTo>
                    <a:lnTo>
                      <a:pt x="1887098" y="0"/>
                    </a:lnTo>
                    <a:cubicBezTo>
                      <a:pt x="1895974" y="0"/>
                      <a:pt x="1903169" y="7195"/>
                      <a:pt x="1903169" y="16071"/>
                    </a:cubicBezTo>
                    <a:lnTo>
                      <a:pt x="1903169" y="886999"/>
                    </a:lnTo>
                    <a:cubicBezTo>
                      <a:pt x="1903169" y="895874"/>
                      <a:pt x="1895974" y="903069"/>
                      <a:pt x="1887098" y="903069"/>
                    </a:cubicBezTo>
                    <a:lnTo>
                      <a:pt x="16071" y="903069"/>
                    </a:lnTo>
                    <a:cubicBezTo>
                      <a:pt x="11809" y="903069"/>
                      <a:pt x="7721" y="901376"/>
                      <a:pt x="4707" y="898362"/>
                    </a:cubicBezTo>
                    <a:cubicBezTo>
                      <a:pt x="1693" y="895348"/>
                      <a:pt x="0" y="891261"/>
                      <a:pt x="0" y="886999"/>
                    </a:cubicBezTo>
                    <a:lnTo>
                      <a:pt x="0" y="16071"/>
                    </a:lnTo>
                    <a:cubicBezTo>
                      <a:pt x="0" y="7195"/>
                      <a:pt x="7195" y="0"/>
                      <a:pt x="16071" y="0"/>
                    </a:cubicBezTo>
                    <a:close/>
                  </a:path>
                </a:pathLst>
              </a:custGeom>
              <a:solidFill>
                <a:srgbClr val="8DA875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57150"/>
                <a:ext cx="1903169" cy="96021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10952827" y="0"/>
              <a:ext cx="9634792" cy="4571788"/>
              <a:chOff x="0" y="0"/>
              <a:chExt cx="1903169" cy="903069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903169" cy="903069"/>
              </a:xfrm>
              <a:custGeom>
                <a:avLst/>
                <a:gdLst/>
                <a:ahLst/>
                <a:cxnLst/>
                <a:rect l="l" t="t" r="r" b="b"/>
                <a:pathLst>
                  <a:path w="1903169" h="903069">
                    <a:moveTo>
                      <a:pt x="16071" y="0"/>
                    </a:moveTo>
                    <a:lnTo>
                      <a:pt x="1887098" y="0"/>
                    </a:lnTo>
                    <a:cubicBezTo>
                      <a:pt x="1895974" y="0"/>
                      <a:pt x="1903169" y="7195"/>
                      <a:pt x="1903169" y="16071"/>
                    </a:cubicBezTo>
                    <a:lnTo>
                      <a:pt x="1903169" y="886999"/>
                    </a:lnTo>
                    <a:cubicBezTo>
                      <a:pt x="1903169" y="895874"/>
                      <a:pt x="1895974" y="903069"/>
                      <a:pt x="1887098" y="903069"/>
                    </a:cubicBezTo>
                    <a:lnTo>
                      <a:pt x="16071" y="903069"/>
                    </a:lnTo>
                    <a:cubicBezTo>
                      <a:pt x="11809" y="903069"/>
                      <a:pt x="7721" y="901376"/>
                      <a:pt x="4707" y="898362"/>
                    </a:cubicBezTo>
                    <a:cubicBezTo>
                      <a:pt x="1693" y="895348"/>
                      <a:pt x="0" y="891261"/>
                      <a:pt x="0" y="886999"/>
                    </a:cubicBezTo>
                    <a:lnTo>
                      <a:pt x="0" y="16071"/>
                    </a:lnTo>
                    <a:cubicBezTo>
                      <a:pt x="0" y="7195"/>
                      <a:pt x="7195" y="0"/>
                      <a:pt x="16071" y="0"/>
                    </a:cubicBezTo>
                    <a:close/>
                  </a:path>
                </a:pathLst>
              </a:custGeom>
              <a:solidFill>
                <a:srgbClr val="8DA875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57150"/>
                <a:ext cx="1903169" cy="96021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16" name="Freeform 16"/>
          <p:cNvSpPr/>
          <p:nvPr/>
        </p:nvSpPr>
        <p:spPr>
          <a:xfrm rot="-1406529">
            <a:off x="7723008" y="7883483"/>
            <a:ext cx="1237930" cy="1177159"/>
          </a:xfrm>
          <a:custGeom>
            <a:avLst/>
            <a:gdLst/>
            <a:ahLst/>
            <a:cxnLst/>
            <a:rect l="l" t="t" r="r" b="b"/>
            <a:pathLst>
              <a:path w="1237930" h="1177159">
                <a:moveTo>
                  <a:pt x="0" y="0"/>
                </a:moveTo>
                <a:lnTo>
                  <a:pt x="1237930" y="0"/>
                </a:lnTo>
                <a:lnTo>
                  <a:pt x="1237930" y="1177159"/>
                </a:lnTo>
                <a:lnTo>
                  <a:pt x="0" y="11771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7" name="Freeform 17"/>
          <p:cNvSpPr/>
          <p:nvPr/>
        </p:nvSpPr>
        <p:spPr>
          <a:xfrm>
            <a:off x="1684574" y="4266070"/>
            <a:ext cx="1481338" cy="1519321"/>
          </a:xfrm>
          <a:custGeom>
            <a:avLst/>
            <a:gdLst/>
            <a:ahLst/>
            <a:cxnLst/>
            <a:rect l="l" t="t" r="r" b="b"/>
            <a:pathLst>
              <a:path w="1481338" h="1519321">
                <a:moveTo>
                  <a:pt x="0" y="0"/>
                </a:moveTo>
                <a:lnTo>
                  <a:pt x="1481337" y="0"/>
                </a:lnTo>
                <a:lnTo>
                  <a:pt x="1481337" y="1519320"/>
                </a:lnTo>
                <a:lnTo>
                  <a:pt x="0" y="15193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9892373" y="4380849"/>
            <a:ext cx="1734001" cy="1404541"/>
          </a:xfrm>
          <a:custGeom>
            <a:avLst/>
            <a:gdLst/>
            <a:ahLst/>
            <a:cxnLst/>
            <a:rect l="l" t="t" r="r" b="b"/>
            <a:pathLst>
              <a:path w="1734001" h="1404541">
                <a:moveTo>
                  <a:pt x="0" y="0"/>
                </a:moveTo>
                <a:lnTo>
                  <a:pt x="1734002" y="0"/>
                </a:lnTo>
                <a:lnTo>
                  <a:pt x="1734002" y="1404541"/>
                </a:lnTo>
                <a:lnTo>
                  <a:pt x="0" y="14045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2631880" y="1487270"/>
            <a:ext cx="13024241" cy="841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86"/>
              </a:lnSpc>
              <a:spcBef>
                <a:spcPct val="0"/>
              </a:spcBef>
            </a:pPr>
            <a:r>
              <a:rPr lang="en-US" sz="7050" spc="-352" dirty="0" err="1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計畫目的</a:t>
            </a:r>
            <a:endParaRPr lang="en-US" sz="7050" spc="-352" dirty="0">
              <a:solidFill>
                <a:srgbClr val="8DA875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Cooper BT Light"/>
              <a:sym typeface="Cooper BT Light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423643" y="5835228"/>
            <a:ext cx="7195730" cy="1768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 dirty="0" err="1">
                <a:solidFill>
                  <a:srgbClr val="FAF9F4"/>
                </a:solidFill>
                <a:latin typeface="Coco Gothic"/>
                <a:ea typeface="Coco Gothic"/>
                <a:cs typeface="Coco Gothic"/>
                <a:sym typeface="Coco Gothic"/>
              </a:rPr>
              <a:t>釐清生涯方向</a:t>
            </a:r>
            <a:endParaRPr lang="en-US" sz="4999" b="1" dirty="0">
              <a:solidFill>
                <a:srgbClr val="FAF9F4"/>
              </a:solidFill>
              <a:latin typeface="Coco Gothic"/>
              <a:ea typeface="Coco Gothic"/>
              <a:cs typeface="Coco Gothic"/>
              <a:sym typeface="Coco Gothic"/>
            </a:endParaRPr>
          </a:p>
          <a:p>
            <a:pPr algn="ctr">
              <a:lnSpc>
                <a:spcPts val="6999"/>
              </a:lnSpc>
            </a:pPr>
            <a:r>
              <a:rPr lang="en-US" sz="4999" b="1" dirty="0" err="1">
                <a:solidFill>
                  <a:srgbClr val="FAF9F4"/>
                </a:solidFill>
                <a:latin typeface="Coco Gothic"/>
                <a:ea typeface="Coco Gothic"/>
                <a:cs typeface="Coco Gothic"/>
                <a:sym typeface="Coco Gothic"/>
              </a:rPr>
              <a:t>建構生涯藍圖</a:t>
            </a:r>
            <a:endParaRPr lang="en-US" sz="4999" b="1" dirty="0">
              <a:solidFill>
                <a:srgbClr val="FAF9F4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9665041" y="5835228"/>
            <a:ext cx="7199316" cy="1768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999"/>
              </a:lnSpc>
            </a:pPr>
            <a:r>
              <a:rPr lang="en-US" sz="4999" b="1" u="none" strike="noStrike">
                <a:solidFill>
                  <a:srgbClr val="FAF9F4"/>
                </a:solidFill>
                <a:latin typeface="Coco Gothic"/>
                <a:ea typeface="Coco Gothic"/>
                <a:cs typeface="Coco Gothic"/>
                <a:sym typeface="Coco Gothic"/>
              </a:rPr>
              <a:t>職場與體驗學習</a:t>
            </a:r>
          </a:p>
          <a:p>
            <a:pPr marL="0" lvl="0" indent="0" algn="ctr">
              <a:lnSpc>
                <a:spcPts val="6999"/>
              </a:lnSpc>
            </a:pPr>
            <a:r>
              <a:rPr lang="en-US" sz="4999" b="1" u="none" strike="noStrike">
                <a:solidFill>
                  <a:srgbClr val="FAF9F4"/>
                </a:solidFill>
                <a:latin typeface="Coco Gothic"/>
                <a:ea typeface="Coco Gothic"/>
                <a:cs typeface="Coco Gothic"/>
                <a:sym typeface="Coco Gothic"/>
              </a:rPr>
              <a:t>培養韌性及核心競爭力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016686" y="2857500"/>
            <a:ext cx="14254629" cy="1437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97"/>
              </a:lnSpc>
            </a:pPr>
            <a:r>
              <a:rPr lang="en-US" sz="12062" dirty="0" err="1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Sloop Script Pro"/>
                <a:sym typeface="Sloop Script Pro"/>
              </a:rPr>
              <a:t>打造未來競爭力</a:t>
            </a:r>
            <a:endParaRPr lang="en-US" sz="12062" dirty="0">
              <a:solidFill>
                <a:srgbClr val="8DA875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Sloop Script Pro"/>
              <a:sym typeface="Sloop Script Pro"/>
            </a:endParaRPr>
          </a:p>
        </p:txBody>
      </p:sp>
      <p:pic>
        <p:nvPicPr>
          <p:cNvPr id="25" name="圖片 24">
            <a:extLst>
              <a:ext uri="{FF2B5EF4-FFF2-40B4-BE49-F238E27FC236}">
                <a16:creationId xmlns:a16="http://schemas.microsoft.com/office/drawing/2014/main" id="{376C46C7-FA5C-49F1-B9CE-5B9F18B3B7B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9200" y="9230176"/>
            <a:ext cx="5523976" cy="1035627"/>
          </a:xfrm>
          <a:prstGeom prst="rect">
            <a:avLst/>
          </a:prstGeom>
        </p:spPr>
      </p:pic>
      <p:sp>
        <p:nvSpPr>
          <p:cNvPr id="19" name="投影片編號版面配置區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893448" y="-4788964"/>
            <a:ext cx="9156043" cy="15783238"/>
            <a:chOff x="0" y="0"/>
            <a:chExt cx="12208058" cy="21044318"/>
          </a:xfrm>
        </p:grpSpPr>
        <p:sp>
          <p:nvSpPr>
            <p:cNvPr id="3" name="Freeform 3"/>
            <p:cNvSpPr/>
            <p:nvPr/>
          </p:nvSpPr>
          <p:spPr>
            <a:xfrm>
              <a:off x="1287463" y="15813149"/>
              <a:ext cx="8790461" cy="5231168"/>
            </a:xfrm>
            <a:custGeom>
              <a:avLst/>
              <a:gdLst/>
              <a:ahLst/>
              <a:cxnLst/>
              <a:rect l="l" t="t" r="r" b="b"/>
              <a:pathLst>
                <a:path w="8790461" h="5231168">
                  <a:moveTo>
                    <a:pt x="0" y="0"/>
                  </a:moveTo>
                  <a:lnTo>
                    <a:pt x="8790461" y="0"/>
                  </a:lnTo>
                  <a:lnTo>
                    <a:pt x="8790461" y="5231169"/>
                  </a:lnTo>
                  <a:lnTo>
                    <a:pt x="0" y="52311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t="-2819" r="-1670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rot="925975">
              <a:off x="1366594" y="1052363"/>
              <a:ext cx="9474870" cy="11554719"/>
            </a:xfrm>
            <a:custGeom>
              <a:avLst/>
              <a:gdLst/>
              <a:ahLst/>
              <a:cxnLst/>
              <a:rect l="l" t="t" r="r" b="b"/>
              <a:pathLst>
                <a:path w="9474870" h="11554719">
                  <a:moveTo>
                    <a:pt x="0" y="0"/>
                  </a:moveTo>
                  <a:lnTo>
                    <a:pt x="9474870" y="0"/>
                  </a:lnTo>
                  <a:lnTo>
                    <a:pt x="9474870" y="11554719"/>
                  </a:lnTo>
                  <a:lnTo>
                    <a:pt x="0" y="11554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0759374" y="-1962637"/>
            <a:ext cx="10308397" cy="16343229"/>
            <a:chOff x="0" y="0"/>
            <a:chExt cx="13744529" cy="21790971"/>
          </a:xfrm>
        </p:grpSpPr>
        <p:sp>
          <p:nvSpPr>
            <p:cNvPr id="6" name="Freeform 6"/>
            <p:cNvSpPr/>
            <p:nvPr/>
          </p:nvSpPr>
          <p:spPr>
            <a:xfrm>
              <a:off x="4938786" y="0"/>
              <a:ext cx="8805744" cy="5200082"/>
            </a:xfrm>
            <a:custGeom>
              <a:avLst/>
              <a:gdLst/>
              <a:ahLst/>
              <a:cxnLst/>
              <a:rect l="l" t="t" r="r" b="b"/>
              <a:pathLst>
                <a:path w="8805744" h="5200082">
                  <a:moveTo>
                    <a:pt x="0" y="0"/>
                  </a:moveTo>
                  <a:lnTo>
                    <a:pt x="8805743" y="0"/>
                  </a:lnTo>
                  <a:lnTo>
                    <a:pt x="8805743" y="5200082"/>
                  </a:lnTo>
                  <a:lnTo>
                    <a:pt x="0" y="52000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494" b="-3433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rot="925975" flipH="1">
              <a:off x="1366594" y="9183890"/>
              <a:ext cx="9474870" cy="11554719"/>
            </a:xfrm>
            <a:custGeom>
              <a:avLst/>
              <a:gdLst/>
              <a:ahLst/>
              <a:cxnLst/>
              <a:rect l="l" t="t" r="r" b="b"/>
              <a:pathLst>
                <a:path w="9474870" h="11554719">
                  <a:moveTo>
                    <a:pt x="9474870" y="0"/>
                  </a:moveTo>
                  <a:lnTo>
                    <a:pt x="0" y="0"/>
                  </a:lnTo>
                  <a:lnTo>
                    <a:pt x="0" y="11554719"/>
                  </a:lnTo>
                  <a:lnTo>
                    <a:pt x="9474870" y="11554719"/>
                  </a:lnTo>
                  <a:lnTo>
                    <a:pt x="947487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746770">
              <a:off x="7692799" y="7558203"/>
              <a:ext cx="1650573" cy="1569545"/>
            </a:xfrm>
            <a:custGeom>
              <a:avLst/>
              <a:gdLst/>
              <a:ahLst/>
              <a:cxnLst/>
              <a:rect l="l" t="t" r="r" b="b"/>
              <a:pathLst>
                <a:path w="1650573" h="1569545">
                  <a:moveTo>
                    <a:pt x="0" y="0"/>
                  </a:moveTo>
                  <a:lnTo>
                    <a:pt x="1650573" y="0"/>
                  </a:lnTo>
                  <a:lnTo>
                    <a:pt x="1650573" y="1569545"/>
                  </a:lnTo>
                  <a:lnTo>
                    <a:pt x="0" y="1569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1423642" y="1846977"/>
            <a:ext cx="9097259" cy="6691251"/>
            <a:chOff x="0" y="0"/>
            <a:chExt cx="1903169" cy="176230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03169" cy="1762305"/>
            </a:xfrm>
            <a:custGeom>
              <a:avLst/>
              <a:gdLst/>
              <a:ahLst/>
              <a:cxnLst/>
              <a:rect l="l" t="t" r="r" b="b"/>
              <a:pathLst>
                <a:path w="1903169" h="1762305">
                  <a:moveTo>
                    <a:pt x="16071" y="0"/>
                  </a:moveTo>
                  <a:lnTo>
                    <a:pt x="1887098" y="0"/>
                  </a:lnTo>
                  <a:cubicBezTo>
                    <a:pt x="1895974" y="0"/>
                    <a:pt x="1903169" y="7195"/>
                    <a:pt x="1903169" y="16071"/>
                  </a:cubicBezTo>
                  <a:lnTo>
                    <a:pt x="1903169" y="1746234"/>
                  </a:lnTo>
                  <a:cubicBezTo>
                    <a:pt x="1903169" y="1750496"/>
                    <a:pt x="1901476" y="1754584"/>
                    <a:pt x="1898462" y="1757598"/>
                  </a:cubicBezTo>
                  <a:cubicBezTo>
                    <a:pt x="1895448" y="1760612"/>
                    <a:pt x="1891360" y="1762305"/>
                    <a:pt x="1887098" y="1762305"/>
                  </a:cubicBezTo>
                  <a:lnTo>
                    <a:pt x="16071" y="1762305"/>
                  </a:lnTo>
                  <a:cubicBezTo>
                    <a:pt x="7195" y="1762305"/>
                    <a:pt x="0" y="1755110"/>
                    <a:pt x="0" y="1746234"/>
                  </a:cubicBezTo>
                  <a:lnTo>
                    <a:pt x="0" y="16071"/>
                  </a:lnTo>
                  <a:cubicBezTo>
                    <a:pt x="0" y="7195"/>
                    <a:pt x="7195" y="0"/>
                    <a:pt x="16071" y="0"/>
                  </a:cubicBezTo>
                  <a:close/>
                </a:path>
              </a:pathLst>
            </a:custGeom>
            <a:solidFill>
              <a:srgbClr val="8DA875"/>
            </a:solidFill>
            <a:ln w="38100" cap="sq">
              <a:solidFill>
                <a:srgbClr val="8DA875"/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1903169" cy="18194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0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154575" y="1846977"/>
            <a:ext cx="5709781" cy="6691251"/>
            <a:chOff x="0" y="0"/>
            <a:chExt cx="1903169" cy="176230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903169" cy="1762305"/>
            </a:xfrm>
            <a:custGeom>
              <a:avLst/>
              <a:gdLst/>
              <a:ahLst/>
              <a:cxnLst/>
              <a:rect l="l" t="t" r="r" b="b"/>
              <a:pathLst>
                <a:path w="1903169" h="1762305">
                  <a:moveTo>
                    <a:pt x="16071" y="0"/>
                  </a:moveTo>
                  <a:lnTo>
                    <a:pt x="1887098" y="0"/>
                  </a:lnTo>
                  <a:cubicBezTo>
                    <a:pt x="1895974" y="0"/>
                    <a:pt x="1903169" y="7195"/>
                    <a:pt x="1903169" y="16071"/>
                  </a:cubicBezTo>
                  <a:lnTo>
                    <a:pt x="1903169" y="1746234"/>
                  </a:lnTo>
                  <a:cubicBezTo>
                    <a:pt x="1903169" y="1750496"/>
                    <a:pt x="1901476" y="1754584"/>
                    <a:pt x="1898462" y="1757598"/>
                  </a:cubicBezTo>
                  <a:cubicBezTo>
                    <a:pt x="1895448" y="1760612"/>
                    <a:pt x="1891360" y="1762305"/>
                    <a:pt x="1887098" y="1762305"/>
                  </a:cubicBezTo>
                  <a:lnTo>
                    <a:pt x="16071" y="1762305"/>
                  </a:lnTo>
                  <a:cubicBezTo>
                    <a:pt x="7195" y="1762305"/>
                    <a:pt x="0" y="1755110"/>
                    <a:pt x="0" y="1746234"/>
                  </a:cubicBezTo>
                  <a:lnTo>
                    <a:pt x="0" y="16071"/>
                  </a:lnTo>
                  <a:cubicBezTo>
                    <a:pt x="0" y="7195"/>
                    <a:pt x="7195" y="0"/>
                    <a:pt x="16071" y="0"/>
                  </a:cubicBezTo>
                  <a:close/>
                </a:path>
              </a:pathLst>
            </a:custGeom>
            <a:solidFill>
              <a:srgbClr val="8DA875"/>
            </a:solidFill>
            <a:ln cap="sq">
              <a:noFill/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903169" cy="18194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0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rot="-1406529">
            <a:off x="7723008" y="7883483"/>
            <a:ext cx="1237930" cy="1177159"/>
          </a:xfrm>
          <a:custGeom>
            <a:avLst/>
            <a:gdLst/>
            <a:ahLst/>
            <a:cxnLst/>
            <a:rect l="l" t="t" r="r" b="b"/>
            <a:pathLst>
              <a:path w="1237930" h="1177159">
                <a:moveTo>
                  <a:pt x="0" y="0"/>
                </a:moveTo>
                <a:lnTo>
                  <a:pt x="1237930" y="0"/>
                </a:lnTo>
                <a:lnTo>
                  <a:pt x="1237930" y="1177159"/>
                </a:lnTo>
                <a:lnTo>
                  <a:pt x="0" y="11771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7" name="TextBox 17"/>
          <p:cNvSpPr txBox="1"/>
          <p:nvPr/>
        </p:nvSpPr>
        <p:spPr>
          <a:xfrm>
            <a:off x="11524687" y="2925652"/>
            <a:ext cx="4986467" cy="5464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900"/>
              </a:lnSpc>
            </a:pPr>
            <a:r>
              <a:rPr lang="en-US" sz="3000" b="1" dirty="0">
                <a:solidFill>
                  <a:srgbClr val="201E2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rPr>
              <a:t>【</a:t>
            </a:r>
            <a:r>
              <a:rPr lang="en-US" sz="3000" b="1" dirty="0" err="1">
                <a:solidFill>
                  <a:srgbClr val="201E2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rPr>
              <a:t>參與期程</a:t>
            </a:r>
            <a:r>
              <a:rPr lang="en-US" sz="3000" b="1" dirty="0">
                <a:solidFill>
                  <a:srgbClr val="201E2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rPr>
              <a:t>】</a:t>
            </a:r>
          </a:p>
          <a:p>
            <a:pPr algn="just">
              <a:lnSpc>
                <a:spcPts val="3900"/>
              </a:lnSpc>
            </a:pPr>
            <a:r>
              <a:rPr lang="en-US" sz="3000" b="1" dirty="0" err="1">
                <a:solidFill>
                  <a:srgbClr val="FAF9F4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rPr>
              <a:t>本計畫參與期程為</a:t>
            </a:r>
            <a:r>
              <a:rPr lang="en-US" sz="3000" b="1" dirty="0">
                <a:solidFill>
                  <a:srgbClr val="FAF9F4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rPr>
              <a:t> 2 年。</a:t>
            </a:r>
          </a:p>
          <a:p>
            <a:pPr algn="just">
              <a:lnSpc>
                <a:spcPts val="3900"/>
              </a:lnSpc>
            </a:pPr>
            <a:endParaRPr lang="en-US" sz="3000" b="1" dirty="0">
              <a:solidFill>
                <a:srgbClr val="FAF9F4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oco Gothic"/>
              <a:sym typeface="Coco Gothic"/>
            </a:endParaRPr>
          </a:p>
          <a:p>
            <a:pPr algn="just">
              <a:lnSpc>
                <a:spcPts val="3900"/>
              </a:lnSpc>
            </a:pPr>
            <a:r>
              <a:rPr lang="en-US" sz="3000" b="1" dirty="0">
                <a:solidFill>
                  <a:srgbClr val="201E2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rPr>
              <a:t>【</a:t>
            </a:r>
            <a:r>
              <a:rPr lang="en-US" sz="3000" b="1" dirty="0" err="1">
                <a:solidFill>
                  <a:srgbClr val="201E2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rPr>
              <a:t>執行期間</a:t>
            </a:r>
            <a:r>
              <a:rPr lang="en-US" sz="3000" b="1" dirty="0">
                <a:solidFill>
                  <a:srgbClr val="201E2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rPr>
              <a:t>】</a:t>
            </a:r>
          </a:p>
          <a:p>
            <a:pPr algn="just">
              <a:lnSpc>
                <a:spcPts val="3900"/>
              </a:lnSpc>
            </a:pPr>
            <a:r>
              <a:rPr lang="en-US" sz="3000" b="1" dirty="0">
                <a:solidFill>
                  <a:srgbClr val="FAF9F4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rPr>
              <a:t>自當年度8月1日至後年7月31日止。</a:t>
            </a:r>
          </a:p>
          <a:p>
            <a:pPr algn="just">
              <a:lnSpc>
                <a:spcPts val="3900"/>
              </a:lnSpc>
            </a:pPr>
            <a:endParaRPr lang="en-US" sz="3000" b="1" dirty="0">
              <a:solidFill>
                <a:srgbClr val="FAF9F4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oco Gothic"/>
              <a:sym typeface="Coco Gothic"/>
            </a:endParaRPr>
          </a:p>
          <a:p>
            <a:pPr algn="just">
              <a:lnSpc>
                <a:spcPts val="3900"/>
              </a:lnSpc>
            </a:pPr>
            <a:r>
              <a:rPr lang="en-US" sz="3000" b="1" dirty="0">
                <a:solidFill>
                  <a:srgbClr val="201E2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rPr>
              <a:t>【</a:t>
            </a:r>
            <a:r>
              <a:rPr lang="en-US" sz="3000" b="1" dirty="0" err="1">
                <a:solidFill>
                  <a:srgbClr val="201E2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rPr>
              <a:t>自行研提</a:t>
            </a:r>
            <a:r>
              <a:rPr lang="en-US" sz="3000" b="1" dirty="0">
                <a:solidFill>
                  <a:srgbClr val="201E2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rPr>
              <a:t>】</a:t>
            </a:r>
          </a:p>
          <a:p>
            <a:pPr algn="just">
              <a:lnSpc>
                <a:spcPts val="3900"/>
              </a:lnSpc>
            </a:pPr>
            <a:r>
              <a:rPr lang="en-US" sz="3000" b="1" dirty="0">
                <a:solidFill>
                  <a:srgbClr val="FAF9F4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rPr>
              <a:t>為期2年之體驗學習企劃</a:t>
            </a:r>
          </a:p>
          <a:p>
            <a:pPr marL="0" lvl="0" indent="0" algn="just">
              <a:lnSpc>
                <a:spcPts val="3900"/>
              </a:lnSpc>
              <a:spcBef>
                <a:spcPct val="0"/>
              </a:spcBef>
            </a:pPr>
            <a:r>
              <a:rPr lang="en-US" sz="3000" b="1" dirty="0" err="1">
                <a:solidFill>
                  <a:srgbClr val="FAF9F4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rPr>
              <a:t>參</a:t>
            </a:r>
            <a:r>
              <a:rPr lang="en-US" sz="3000" b="1" u="none" strike="noStrike" dirty="0" err="1">
                <a:solidFill>
                  <a:srgbClr val="FAF9F4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rPr>
              <a:t>與計畫期間可規劃單一或結合數種體驗學習類型</a:t>
            </a:r>
            <a:r>
              <a:rPr lang="en-US" sz="3000" b="1" u="none" strike="noStrike" dirty="0">
                <a:solidFill>
                  <a:srgbClr val="FAF9F4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rPr>
              <a:t>。</a:t>
            </a:r>
          </a:p>
        </p:txBody>
      </p:sp>
      <p:sp>
        <p:nvSpPr>
          <p:cNvPr id="18" name="Freeform 18"/>
          <p:cNvSpPr/>
          <p:nvPr/>
        </p:nvSpPr>
        <p:spPr>
          <a:xfrm>
            <a:off x="3087904" y="1209505"/>
            <a:ext cx="4117828" cy="1274943"/>
          </a:xfrm>
          <a:custGeom>
            <a:avLst/>
            <a:gdLst/>
            <a:ahLst/>
            <a:cxnLst/>
            <a:rect l="l" t="t" r="r" b="b"/>
            <a:pathLst>
              <a:path w="4117828" h="1274943">
                <a:moveTo>
                  <a:pt x="0" y="0"/>
                </a:moveTo>
                <a:lnTo>
                  <a:pt x="4117828" y="0"/>
                </a:lnTo>
                <a:lnTo>
                  <a:pt x="4117828" y="1274943"/>
                </a:lnTo>
                <a:lnTo>
                  <a:pt x="0" y="12749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19" name="Freeform 19"/>
          <p:cNvSpPr/>
          <p:nvPr/>
        </p:nvSpPr>
        <p:spPr>
          <a:xfrm>
            <a:off x="11789641" y="1188889"/>
            <a:ext cx="4117828" cy="1274943"/>
          </a:xfrm>
          <a:custGeom>
            <a:avLst/>
            <a:gdLst/>
            <a:ahLst/>
            <a:cxnLst/>
            <a:rect l="l" t="t" r="r" b="b"/>
            <a:pathLst>
              <a:path w="4117828" h="1274943">
                <a:moveTo>
                  <a:pt x="0" y="0"/>
                </a:moveTo>
                <a:lnTo>
                  <a:pt x="4117828" y="0"/>
                </a:lnTo>
                <a:lnTo>
                  <a:pt x="4117828" y="1274943"/>
                </a:lnTo>
                <a:lnTo>
                  <a:pt x="0" y="127494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3430399" y="1330607"/>
            <a:ext cx="809296" cy="809296"/>
          </a:xfrm>
          <a:custGeom>
            <a:avLst/>
            <a:gdLst/>
            <a:ahLst/>
            <a:cxnLst/>
            <a:rect l="l" t="t" r="r" b="b"/>
            <a:pathLst>
              <a:path w="809296" h="809296">
                <a:moveTo>
                  <a:pt x="0" y="0"/>
                </a:moveTo>
                <a:lnTo>
                  <a:pt x="809296" y="0"/>
                </a:lnTo>
                <a:lnTo>
                  <a:pt x="809296" y="809296"/>
                </a:lnTo>
                <a:lnTo>
                  <a:pt x="0" y="8092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2147437" y="1340200"/>
            <a:ext cx="689492" cy="779087"/>
          </a:xfrm>
          <a:custGeom>
            <a:avLst/>
            <a:gdLst/>
            <a:ahLst/>
            <a:cxnLst/>
            <a:rect l="l" t="t" r="r" b="b"/>
            <a:pathLst>
              <a:path w="689492" h="779087">
                <a:moveTo>
                  <a:pt x="0" y="0"/>
                </a:moveTo>
                <a:lnTo>
                  <a:pt x="689492" y="0"/>
                </a:lnTo>
                <a:lnTo>
                  <a:pt x="689492" y="779087"/>
                </a:lnTo>
                <a:lnTo>
                  <a:pt x="0" y="77908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2811485" y="2487996"/>
            <a:ext cx="6899009" cy="5464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900"/>
              </a:lnSpc>
            </a:pPr>
            <a:r>
              <a:rPr lang="en-US" sz="3000" b="1" dirty="0" err="1">
                <a:solidFill>
                  <a:srgbClr val="FAF9F4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rPr>
              <a:t>中華民國設有戶籍，有生涯探索需求之高中職</a:t>
            </a:r>
            <a:r>
              <a:rPr lang="en-US" sz="3000" b="1" dirty="0" err="1">
                <a:solidFill>
                  <a:srgbClr val="201E2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rPr>
              <a:t>應屆畢</a:t>
            </a:r>
            <a:r>
              <a:rPr lang="en-US" sz="3000" b="1" dirty="0">
                <a:solidFill>
                  <a:srgbClr val="201E2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rPr>
              <a:t>(肄)</a:t>
            </a:r>
            <a:r>
              <a:rPr lang="en-US" sz="3000" b="1" dirty="0" err="1">
                <a:solidFill>
                  <a:srgbClr val="201E2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rPr>
              <a:t>業生</a:t>
            </a:r>
            <a:r>
              <a:rPr lang="en-US" sz="3000" b="1" dirty="0">
                <a:solidFill>
                  <a:srgbClr val="FAF9F4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rPr>
              <a:t>(申請截止日前未滿18歲者需徵得法定代理人同意)。</a:t>
            </a:r>
          </a:p>
          <a:p>
            <a:pPr algn="just">
              <a:lnSpc>
                <a:spcPts val="3900"/>
              </a:lnSpc>
            </a:pPr>
            <a:endParaRPr lang="en-US" sz="1050" b="1" dirty="0">
              <a:solidFill>
                <a:srgbClr val="FAF9F4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oco Gothic"/>
              <a:sym typeface="Coco Gothic"/>
            </a:endParaRPr>
          </a:p>
          <a:p>
            <a:pPr algn="just">
              <a:lnSpc>
                <a:spcPts val="3900"/>
              </a:lnSpc>
            </a:pPr>
            <a:r>
              <a:rPr lang="en-US" sz="3000" b="1" dirty="0">
                <a:solidFill>
                  <a:srgbClr val="201E2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rPr>
              <a:t>【</a:t>
            </a:r>
            <a:r>
              <a:rPr lang="en-US" sz="3000" b="1" dirty="0" err="1">
                <a:solidFill>
                  <a:srgbClr val="201E2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rPr>
              <a:t>不得申請</a:t>
            </a:r>
            <a:r>
              <a:rPr lang="en-US" sz="3000" b="1" dirty="0">
                <a:solidFill>
                  <a:srgbClr val="201E2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rPr>
              <a:t>】</a:t>
            </a:r>
          </a:p>
          <a:p>
            <a:pPr algn="just">
              <a:lnSpc>
                <a:spcPts val="3900"/>
              </a:lnSpc>
            </a:pPr>
            <a:r>
              <a:rPr lang="en-US" altLang="zh-TW" sz="3000" b="1" dirty="0">
                <a:solidFill>
                  <a:srgbClr val="FAF9F4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rPr>
              <a:t>116</a:t>
            </a:r>
            <a:r>
              <a:rPr lang="zh-TW" altLang="en-US" sz="3000" b="1" dirty="0">
                <a:solidFill>
                  <a:srgbClr val="FAF9F4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rPr>
              <a:t>學年度將就讀教育部核定之技專校院產學攜手合作計畫專班者，不得申請。</a:t>
            </a:r>
            <a:endParaRPr lang="en-US" altLang="zh-TW" sz="3000" b="1" dirty="0">
              <a:solidFill>
                <a:srgbClr val="FAF9F4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oco Gothic"/>
              <a:sym typeface="Coco Gothic"/>
            </a:endParaRPr>
          </a:p>
          <a:p>
            <a:pPr algn="just">
              <a:lnSpc>
                <a:spcPts val="3900"/>
              </a:lnSpc>
            </a:pPr>
            <a:r>
              <a:rPr lang="zh-TW" altLang="en-US" sz="3000" b="1" dirty="0">
                <a:solidFill>
                  <a:srgbClr val="FAF9F4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rPr>
              <a:t>受有俸給之文武職公務員及公營事業機構純勞工以外之人員（含已錄取尚未到職者），不得申請。通過審查後錄取之青年，溯自報到日起終止執行。</a:t>
            </a:r>
            <a:endParaRPr lang="en-US" sz="3000" b="1" dirty="0">
              <a:solidFill>
                <a:srgbClr val="FAF9F4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oco Gothic"/>
              <a:sym typeface="Coco Gothic"/>
            </a:endParaRPr>
          </a:p>
        </p:txBody>
      </p:sp>
      <p:sp>
        <p:nvSpPr>
          <p:cNvPr id="23" name="Freeform 23"/>
          <p:cNvSpPr/>
          <p:nvPr/>
        </p:nvSpPr>
        <p:spPr>
          <a:xfrm rot="-10800000">
            <a:off x="1595426" y="2551690"/>
            <a:ext cx="1044275" cy="1044275"/>
          </a:xfrm>
          <a:custGeom>
            <a:avLst/>
            <a:gdLst/>
            <a:ahLst/>
            <a:cxnLst/>
            <a:rect l="l" t="t" r="r" b="b"/>
            <a:pathLst>
              <a:path w="1044275" h="1044275">
                <a:moveTo>
                  <a:pt x="0" y="0"/>
                </a:moveTo>
                <a:lnTo>
                  <a:pt x="1044275" y="0"/>
                </a:lnTo>
                <a:lnTo>
                  <a:pt x="1044275" y="1044276"/>
                </a:lnTo>
                <a:lnTo>
                  <a:pt x="0" y="104427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rot="-10800000">
            <a:off x="1595426" y="5529873"/>
            <a:ext cx="1044275" cy="1044275"/>
          </a:xfrm>
          <a:custGeom>
            <a:avLst/>
            <a:gdLst/>
            <a:ahLst/>
            <a:cxnLst/>
            <a:rect l="l" t="t" r="r" b="b"/>
            <a:pathLst>
              <a:path w="1044275" h="1044275">
                <a:moveTo>
                  <a:pt x="0" y="0"/>
                </a:moveTo>
                <a:lnTo>
                  <a:pt x="1044275" y="0"/>
                </a:lnTo>
                <a:lnTo>
                  <a:pt x="1044275" y="1044275"/>
                </a:lnTo>
                <a:lnTo>
                  <a:pt x="0" y="104427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pic>
        <p:nvPicPr>
          <p:cNvPr id="26" name="圖片 25">
            <a:extLst>
              <a:ext uri="{FF2B5EF4-FFF2-40B4-BE49-F238E27FC236}">
                <a16:creationId xmlns:a16="http://schemas.microsoft.com/office/drawing/2014/main" id="{1768BC01-5618-4A20-A3AE-25C99D498DA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9200" y="9230176"/>
            <a:ext cx="5523976" cy="1035627"/>
          </a:xfrm>
          <a:prstGeom prst="rect">
            <a:avLst/>
          </a:prstGeom>
        </p:spPr>
      </p:pic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73BD73-3C19-9ED6-0ADE-A70C9785C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6FC2BAE-CF7D-719C-2364-402FD2EDE293}"/>
              </a:ext>
            </a:extLst>
          </p:cNvPr>
          <p:cNvGrpSpPr/>
          <p:nvPr/>
        </p:nvGrpSpPr>
        <p:grpSpPr>
          <a:xfrm>
            <a:off x="1752600" y="2475089"/>
            <a:ext cx="3113003" cy="3113003"/>
            <a:chOff x="0" y="0"/>
            <a:chExt cx="8128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2F2D9A6-D0BD-F111-9B0C-4D4E658101D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8DA875"/>
              </a:solidFill>
              <a:prstDash val="solid"/>
              <a:miter/>
            </a:ln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BB89401-45EC-FA73-441B-8B15B27C2F1C}"/>
                </a:ext>
              </a:extLst>
            </p:cNvPr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4"/>
                </a:lnSpc>
              </a:pPr>
              <a:endParaRPr/>
            </a:p>
          </p:txBody>
        </p:sp>
      </p:grpSp>
      <p:sp>
        <p:nvSpPr>
          <p:cNvPr id="5" name="Freeform 5">
            <a:hlinkClick r:id="rId2" action="ppaction://hlinksldjump" tooltip="達悟族文化"/>
            <a:extLst>
              <a:ext uri="{FF2B5EF4-FFF2-40B4-BE49-F238E27FC236}">
                <a16:creationId xmlns:a16="http://schemas.microsoft.com/office/drawing/2014/main" id="{E46D2835-1B13-A982-543F-ACA002FF01B9}"/>
              </a:ext>
            </a:extLst>
          </p:cNvPr>
          <p:cNvSpPr/>
          <p:nvPr/>
        </p:nvSpPr>
        <p:spPr>
          <a:xfrm>
            <a:off x="5473888" y="6238571"/>
            <a:ext cx="3472905" cy="3362654"/>
          </a:xfrm>
          <a:custGeom>
            <a:avLst/>
            <a:gdLst/>
            <a:ahLst/>
            <a:cxnLst/>
            <a:rect l="l" t="t" r="r" b="b"/>
            <a:pathLst>
              <a:path w="3910245" h="3786110">
                <a:moveTo>
                  <a:pt x="0" y="0"/>
                </a:moveTo>
                <a:lnTo>
                  <a:pt x="3910244" y="0"/>
                </a:lnTo>
                <a:lnTo>
                  <a:pt x="3910244" y="3786110"/>
                </a:lnTo>
                <a:lnTo>
                  <a:pt x="0" y="37861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806D4E15-FEDE-9C0B-7C49-47780FFF00DD}"/>
              </a:ext>
            </a:extLst>
          </p:cNvPr>
          <p:cNvSpPr/>
          <p:nvPr/>
        </p:nvSpPr>
        <p:spPr>
          <a:xfrm>
            <a:off x="9416855" y="6222655"/>
            <a:ext cx="3474896" cy="3374307"/>
          </a:xfrm>
          <a:custGeom>
            <a:avLst/>
            <a:gdLst/>
            <a:ahLst/>
            <a:cxnLst/>
            <a:rect l="l" t="t" r="r" b="b"/>
            <a:pathLst>
              <a:path w="3912486" h="3799230">
                <a:moveTo>
                  <a:pt x="0" y="0"/>
                </a:moveTo>
                <a:lnTo>
                  <a:pt x="3912486" y="0"/>
                </a:lnTo>
                <a:lnTo>
                  <a:pt x="3912486" y="3799230"/>
                </a:lnTo>
                <a:lnTo>
                  <a:pt x="0" y="37992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>
            <a:hlinkClick r:id="rId5" action="ppaction://hlinksldjump" tooltip="婚禮企劃+百貨樓管"/>
            <a:extLst>
              <a:ext uri="{FF2B5EF4-FFF2-40B4-BE49-F238E27FC236}">
                <a16:creationId xmlns:a16="http://schemas.microsoft.com/office/drawing/2014/main" id="{178DB1CC-3881-89DF-BC19-1FD9DF1C32C5}"/>
              </a:ext>
            </a:extLst>
          </p:cNvPr>
          <p:cNvSpPr/>
          <p:nvPr/>
        </p:nvSpPr>
        <p:spPr>
          <a:xfrm>
            <a:off x="5475840" y="2317205"/>
            <a:ext cx="3468436" cy="3394443"/>
          </a:xfrm>
          <a:custGeom>
            <a:avLst/>
            <a:gdLst/>
            <a:ahLst/>
            <a:cxnLst/>
            <a:rect l="l" t="t" r="r" b="b"/>
            <a:pathLst>
              <a:path w="3905213" h="3821902">
                <a:moveTo>
                  <a:pt x="0" y="0"/>
                </a:moveTo>
                <a:lnTo>
                  <a:pt x="3905214" y="0"/>
                </a:lnTo>
                <a:lnTo>
                  <a:pt x="3905214" y="3821902"/>
                </a:lnTo>
                <a:lnTo>
                  <a:pt x="0" y="382190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>
            <a:hlinkClick r:id="rId7" action="ppaction://hlinksldjump" tooltip="飛航考照+建築"/>
            <a:extLst>
              <a:ext uri="{FF2B5EF4-FFF2-40B4-BE49-F238E27FC236}">
                <a16:creationId xmlns:a16="http://schemas.microsoft.com/office/drawing/2014/main" id="{AB0E5224-7E0E-A105-003F-D5157832ED58}"/>
              </a:ext>
            </a:extLst>
          </p:cNvPr>
          <p:cNvSpPr/>
          <p:nvPr/>
        </p:nvSpPr>
        <p:spPr>
          <a:xfrm>
            <a:off x="9424923" y="2339232"/>
            <a:ext cx="3456436" cy="3355317"/>
          </a:xfrm>
          <a:custGeom>
            <a:avLst/>
            <a:gdLst/>
            <a:ahLst/>
            <a:cxnLst/>
            <a:rect l="l" t="t" r="r" b="b"/>
            <a:pathLst>
              <a:path w="3891702" h="3777849">
                <a:moveTo>
                  <a:pt x="0" y="0"/>
                </a:moveTo>
                <a:lnTo>
                  <a:pt x="3891702" y="0"/>
                </a:lnTo>
                <a:lnTo>
                  <a:pt x="3891702" y="3777849"/>
                </a:lnTo>
                <a:lnTo>
                  <a:pt x="0" y="37778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>
            <a:hlinkClick r:id="rId9" action="ppaction://hlinksldjump" tooltip="輕旅行+語言學校+打工旅遊"/>
            <a:extLst>
              <a:ext uri="{FF2B5EF4-FFF2-40B4-BE49-F238E27FC236}">
                <a16:creationId xmlns:a16="http://schemas.microsoft.com/office/drawing/2014/main" id="{E43A24FA-0C6C-6975-4339-D3DC666A1F9F}"/>
              </a:ext>
            </a:extLst>
          </p:cNvPr>
          <p:cNvSpPr/>
          <p:nvPr/>
        </p:nvSpPr>
        <p:spPr>
          <a:xfrm>
            <a:off x="13359988" y="2339232"/>
            <a:ext cx="3422591" cy="3305193"/>
          </a:xfrm>
          <a:custGeom>
            <a:avLst/>
            <a:gdLst/>
            <a:ahLst/>
            <a:cxnLst/>
            <a:rect l="l" t="t" r="r" b="b"/>
            <a:pathLst>
              <a:path w="3853595" h="3721413">
                <a:moveTo>
                  <a:pt x="0" y="0"/>
                </a:moveTo>
                <a:lnTo>
                  <a:pt x="3853595" y="0"/>
                </a:lnTo>
                <a:lnTo>
                  <a:pt x="3853595" y="3721413"/>
                </a:lnTo>
                <a:lnTo>
                  <a:pt x="0" y="372141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0" name="Freeform 10">
            <a:hlinkClick r:id="rId11" action="ppaction://hlinksldjump" tooltip="高齡社區志工"/>
            <a:extLst>
              <a:ext uri="{FF2B5EF4-FFF2-40B4-BE49-F238E27FC236}">
                <a16:creationId xmlns:a16="http://schemas.microsoft.com/office/drawing/2014/main" id="{A9727B5E-15CE-12B0-A108-A21C8F2E56BD}"/>
              </a:ext>
            </a:extLst>
          </p:cNvPr>
          <p:cNvSpPr/>
          <p:nvPr/>
        </p:nvSpPr>
        <p:spPr>
          <a:xfrm>
            <a:off x="1451212" y="6219859"/>
            <a:ext cx="3480561" cy="3379274"/>
          </a:xfrm>
          <a:custGeom>
            <a:avLst/>
            <a:gdLst/>
            <a:ahLst/>
            <a:cxnLst/>
            <a:rect l="l" t="t" r="r" b="b"/>
            <a:pathLst>
              <a:path w="3918865" h="3804823">
                <a:moveTo>
                  <a:pt x="0" y="0"/>
                </a:moveTo>
                <a:lnTo>
                  <a:pt x="3918865" y="0"/>
                </a:lnTo>
                <a:lnTo>
                  <a:pt x="3918865" y="3804823"/>
                </a:lnTo>
                <a:lnTo>
                  <a:pt x="0" y="380482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DF146966-72F2-544D-E4B0-A98203F59ADE}"/>
              </a:ext>
            </a:extLst>
          </p:cNvPr>
          <p:cNvGrpSpPr/>
          <p:nvPr/>
        </p:nvGrpSpPr>
        <p:grpSpPr>
          <a:xfrm>
            <a:off x="13387947" y="6278585"/>
            <a:ext cx="3113003" cy="3113003"/>
            <a:chOff x="0" y="0"/>
            <a:chExt cx="812800" cy="8128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5F24AD5B-E92C-4B06-0FA4-98773DBE7D8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8DA875"/>
              </a:solidFill>
              <a:prstDash val="solid"/>
              <a:miter/>
            </a:ln>
          </p:spPr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528C7F25-5D03-FE44-E4F4-3935CD751371}"/>
                </a:ext>
              </a:extLst>
            </p:cNvPr>
            <p:cNvSpPr txBox="1"/>
            <p:nvPr/>
          </p:nvSpPr>
          <p:spPr>
            <a:xfrm>
              <a:off x="0" y="9525"/>
              <a:ext cx="812800" cy="803275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4994"/>
                </a:lnSpc>
                <a:spcBef>
                  <a:spcPts val="600"/>
                </a:spcBef>
              </a:pPr>
              <a:endParaRPr lang="en-US" sz="4499" dirty="0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endParaRPr>
            </a:p>
            <a:p>
              <a:pPr algn="ctr">
                <a:lnSpc>
                  <a:spcPts val="4994"/>
                </a:lnSpc>
                <a:spcBef>
                  <a:spcPts val="600"/>
                </a:spcBef>
              </a:pPr>
              <a:r>
                <a:rPr lang="en-US" sz="3640" b="1" dirty="0" err="1">
                  <a:solidFill>
                    <a:srgbClr val="201E2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oco Gothic"/>
                  <a:sym typeface="Coco Gothic"/>
                </a:rPr>
                <a:t>其他</a:t>
              </a:r>
              <a:endParaRPr lang="en-US" sz="3640" b="1" dirty="0">
                <a:solidFill>
                  <a:srgbClr val="201E2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A4BF4D88-1A80-3E00-1844-3D0A833F8022}"/>
              </a:ext>
            </a:extLst>
          </p:cNvPr>
          <p:cNvSpPr/>
          <p:nvPr/>
        </p:nvSpPr>
        <p:spPr>
          <a:xfrm>
            <a:off x="14028981" y="7244753"/>
            <a:ext cx="1830933" cy="1830933"/>
          </a:xfrm>
          <a:custGeom>
            <a:avLst/>
            <a:gdLst/>
            <a:ahLst/>
            <a:cxnLst/>
            <a:rect l="l" t="t" r="r" b="b"/>
            <a:pathLst>
              <a:path w="2061501" h="2061501">
                <a:moveTo>
                  <a:pt x="0" y="0"/>
                </a:moveTo>
                <a:lnTo>
                  <a:pt x="2061502" y="0"/>
                </a:lnTo>
                <a:lnTo>
                  <a:pt x="2061502" y="2061501"/>
                </a:lnTo>
                <a:lnTo>
                  <a:pt x="0" y="206150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FFD3EF97-8FB0-F936-1AEA-B7453FBC3293}"/>
              </a:ext>
            </a:extLst>
          </p:cNvPr>
          <p:cNvSpPr txBox="1"/>
          <p:nvPr/>
        </p:nvSpPr>
        <p:spPr>
          <a:xfrm>
            <a:off x="0" y="660185"/>
            <a:ext cx="18288000" cy="841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487"/>
              </a:lnSpc>
              <a:spcBef>
                <a:spcPct val="0"/>
              </a:spcBef>
            </a:pPr>
            <a:r>
              <a:rPr lang="en-US" sz="7051" u="none" strike="noStrike" spc="-352" dirty="0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【</a:t>
            </a:r>
            <a:r>
              <a:rPr lang="en-US" sz="7051" u="none" strike="noStrike" spc="-352" dirty="0" err="1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六種體驗類型</a:t>
            </a:r>
            <a:r>
              <a:rPr lang="en-US" sz="7051" u="none" strike="noStrike" spc="-352" dirty="0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】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07C98FC4-C17A-22E7-EFEB-ECD05872B3AD}"/>
              </a:ext>
            </a:extLst>
          </p:cNvPr>
          <p:cNvSpPr txBox="1"/>
          <p:nvPr/>
        </p:nvSpPr>
        <p:spPr>
          <a:xfrm>
            <a:off x="1775524" y="3194533"/>
            <a:ext cx="3113002" cy="1692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73"/>
              </a:lnSpc>
            </a:pPr>
            <a:r>
              <a:rPr lang="en-US" sz="3644" b="1" dirty="0" err="1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rPr>
              <a:t>可自行結合</a:t>
            </a:r>
            <a:endParaRPr lang="en-US" sz="3644" b="1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oco Gothic"/>
              <a:sym typeface="Coco Gothic"/>
            </a:endParaRPr>
          </a:p>
          <a:p>
            <a:pPr algn="ctr">
              <a:lnSpc>
                <a:spcPts val="4373"/>
              </a:lnSpc>
            </a:pPr>
            <a:r>
              <a:rPr lang="en-US" sz="3644" b="1" dirty="0" err="1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rPr>
              <a:t>單一或數種</a:t>
            </a:r>
            <a:endParaRPr lang="en-US" sz="3644" b="1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oco Gothic"/>
              <a:sym typeface="Coco Gothic"/>
            </a:endParaRPr>
          </a:p>
          <a:p>
            <a:pPr algn="ctr">
              <a:lnSpc>
                <a:spcPts val="4373"/>
              </a:lnSpc>
            </a:pPr>
            <a:r>
              <a:rPr lang="en-US" sz="3644" b="1" dirty="0" err="1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co Gothic"/>
                <a:sym typeface="Coco Gothic"/>
              </a:rPr>
              <a:t>體驗學習類型</a:t>
            </a:r>
            <a:endParaRPr lang="en-US" sz="3644" b="1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oco Gothic"/>
              <a:sym typeface="Coco Gothic"/>
            </a:endParaRPr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21B42108-CA31-C2F9-F38A-0DC769B087EC}"/>
              </a:ext>
            </a:extLst>
          </p:cNvPr>
          <p:cNvGrpSpPr/>
          <p:nvPr/>
        </p:nvGrpSpPr>
        <p:grpSpPr>
          <a:xfrm>
            <a:off x="5473888" y="2317205"/>
            <a:ext cx="3468436" cy="3327220"/>
            <a:chOff x="0" y="0"/>
            <a:chExt cx="5129273" cy="5129273"/>
          </a:xfrm>
        </p:grpSpPr>
        <p:grpSp>
          <p:nvGrpSpPr>
            <p:cNvPr id="18" name="Group 9">
              <a:extLst>
                <a:ext uri="{FF2B5EF4-FFF2-40B4-BE49-F238E27FC236}">
                  <a16:creationId xmlns:a16="http://schemas.microsoft.com/office/drawing/2014/main" id="{5F3291B6-A051-ED96-39B0-2240E620F5E6}"/>
                </a:ext>
              </a:extLst>
            </p:cNvPr>
            <p:cNvGrpSpPr/>
            <p:nvPr/>
          </p:nvGrpSpPr>
          <p:grpSpPr>
            <a:xfrm>
              <a:off x="0" y="0"/>
              <a:ext cx="5129273" cy="5129273"/>
              <a:chOff x="0" y="0"/>
              <a:chExt cx="812800" cy="812800"/>
            </a:xfrm>
          </p:grpSpPr>
          <p:sp>
            <p:nvSpPr>
              <p:cNvPr id="20" name="Freeform 10">
                <a:extLst>
                  <a:ext uri="{FF2B5EF4-FFF2-40B4-BE49-F238E27FC236}">
                    <a16:creationId xmlns:a16="http://schemas.microsoft.com/office/drawing/2014/main" id="{DF054BB1-79D1-C9DF-117F-52848D21D3A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CD7F7"/>
              </a:solidFill>
            </p:spPr>
          </p:sp>
          <p:sp>
            <p:nvSpPr>
              <p:cNvPr id="21" name="TextBox 11">
                <a:extLst>
                  <a:ext uri="{FF2B5EF4-FFF2-40B4-BE49-F238E27FC236}">
                    <a16:creationId xmlns:a16="http://schemas.microsoft.com/office/drawing/2014/main" id="{032FC020-D680-14D8-9F85-68F5835D70DE}"/>
                  </a:ext>
                </a:extLst>
              </p:cNvPr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4"/>
                  </a:lnSpc>
                </a:pPr>
                <a:endParaRPr/>
              </a:p>
            </p:txBody>
          </p:sp>
        </p:grp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A5CB5002-059F-11F5-663B-F5A81D739D01}"/>
                </a:ext>
              </a:extLst>
            </p:cNvPr>
            <p:cNvSpPr/>
            <p:nvPr/>
          </p:nvSpPr>
          <p:spPr>
            <a:xfrm>
              <a:off x="1005037" y="766827"/>
              <a:ext cx="3119199" cy="3595618"/>
            </a:xfrm>
            <a:custGeom>
              <a:avLst/>
              <a:gdLst/>
              <a:ahLst/>
              <a:cxnLst/>
              <a:rect l="l" t="t" r="r" b="b"/>
              <a:pathLst>
                <a:path w="3119199" h="3595618">
                  <a:moveTo>
                    <a:pt x="0" y="0"/>
                  </a:moveTo>
                  <a:lnTo>
                    <a:pt x="3119199" y="0"/>
                  </a:lnTo>
                  <a:lnTo>
                    <a:pt x="3119199" y="3595619"/>
                  </a:lnTo>
                  <a:lnTo>
                    <a:pt x="0" y="35956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22" name="Group 14">
            <a:extLst>
              <a:ext uri="{FF2B5EF4-FFF2-40B4-BE49-F238E27FC236}">
                <a16:creationId xmlns:a16="http://schemas.microsoft.com/office/drawing/2014/main" id="{F26659BE-D8DD-51E6-69E3-F5E2A66ED297}"/>
              </a:ext>
            </a:extLst>
          </p:cNvPr>
          <p:cNvGrpSpPr/>
          <p:nvPr/>
        </p:nvGrpSpPr>
        <p:grpSpPr>
          <a:xfrm>
            <a:off x="9424923" y="2317205"/>
            <a:ext cx="3456436" cy="3270887"/>
            <a:chOff x="0" y="0"/>
            <a:chExt cx="5129273" cy="5129273"/>
          </a:xfrm>
        </p:grpSpPr>
        <p:grpSp>
          <p:nvGrpSpPr>
            <p:cNvPr id="23" name="Group 15">
              <a:extLst>
                <a:ext uri="{FF2B5EF4-FFF2-40B4-BE49-F238E27FC236}">
                  <a16:creationId xmlns:a16="http://schemas.microsoft.com/office/drawing/2014/main" id="{B2E2740E-3CA0-AC4F-01A9-AFEB81D3173C}"/>
                </a:ext>
              </a:extLst>
            </p:cNvPr>
            <p:cNvGrpSpPr/>
            <p:nvPr/>
          </p:nvGrpSpPr>
          <p:grpSpPr>
            <a:xfrm>
              <a:off x="0" y="0"/>
              <a:ext cx="5129273" cy="5129273"/>
              <a:chOff x="0" y="0"/>
              <a:chExt cx="812800" cy="812800"/>
            </a:xfrm>
          </p:grpSpPr>
          <p:sp>
            <p:nvSpPr>
              <p:cNvPr id="25" name="Freeform 16">
                <a:extLst>
                  <a:ext uri="{FF2B5EF4-FFF2-40B4-BE49-F238E27FC236}">
                    <a16:creationId xmlns:a16="http://schemas.microsoft.com/office/drawing/2014/main" id="{E56F9A61-6A13-2153-C2B0-7FEE25578BB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BE9CCD"/>
              </a:solidFill>
            </p:spPr>
          </p:sp>
          <p:sp>
            <p:nvSpPr>
              <p:cNvPr id="26" name="TextBox 17">
                <a:extLst>
                  <a:ext uri="{FF2B5EF4-FFF2-40B4-BE49-F238E27FC236}">
                    <a16:creationId xmlns:a16="http://schemas.microsoft.com/office/drawing/2014/main" id="{188AAAE7-DC8C-5614-455E-67FB527537E8}"/>
                  </a:ext>
                </a:extLst>
              </p:cNvPr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4"/>
                  </a:lnSpc>
                </a:pPr>
                <a:endParaRPr/>
              </a:p>
            </p:txBody>
          </p:sp>
        </p:grp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1266DA63-6F32-A9CE-4548-45072F70E55E}"/>
                </a:ext>
              </a:extLst>
            </p:cNvPr>
            <p:cNvSpPr/>
            <p:nvPr/>
          </p:nvSpPr>
          <p:spPr>
            <a:xfrm>
              <a:off x="1005037" y="766827"/>
              <a:ext cx="3119199" cy="3595618"/>
            </a:xfrm>
            <a:custGeom>
              <a:avLst/>
              <a:gdLst/>
              <a:ahLst/>
              <a:cxnLst/>
              <a:rect l="l" t="t" r="r" b="b"/>
              <a:pathLst>
                <a:path w="3119199" h="3595618">
                  <a:moveTo>
                    <a:pt x="0" y="0"/>
                  </a:moveTo>
                  <a:lnTo>
                    <a:pt x="3119199" y="0"/>
                  </a:lnTo>
                  <a:lnTo>
                    <a:pt x="3119199" y="3595619"/>
                  </a:lnTo>
                  <a:lnTo>
                    <a:pt x="0" y="35956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27" name="Group 8">
            <a:extLst>
              <a:ext uri="{FF2B5EF4-FFF2-40B4-BE49-F238E27FC236}">
                <a16:creationId xmlns:a16="http://schemas.microsoft.com/office/drawing/2014/main" id="{80A4B209-6FFC-AA51-22B6-5F9CC8E60348}"/>
              </a:ext>
            </a:extLst>
          </p:cNvPr>
          <p:cNvGrpSpPr/>
          <p:nvPr/>
        </p:nvGrpSpPr>
        <p:grpSpPr>
          <a:xfrm>
            <a:off x="13337065" y="2317204"/>
            <a:ext cx="3422591" cy="3217649"/>
            <a:chOff x="0" y="0"/>
            <a:chExt cx="5129273" cy="5129273"/>
          </a:xfrm>
        </p:grpSpPr>
        <p:grpSp>
          <p:nvGrpSpPr>
            <p:cNvPr id="28" name="Group 9">
              <a:extLst>
                <a:ext uri="{FF2B5EF4-FFF2-40B4-BE49-F238E27FC236}">
                  <a16:creationId xmlns:a16="http://schemas.microsoft.com/office/drawing/2014/main" id="{C10923CA-0BBF-0B09-D194-8B5E82B97900}"/>
                </a:ext>
              </a:extLst>
            </p:cNvPr>
            <p:cNvGrpSpPr/>
            <p:nvPr/>
          </p:nvGrpSpPr>
          <p:grpSpPr>
            <a:xfrm>
              <a:off x="0" y="0"/>
              <a:ext cx="5129273" cy="5129273"/>
              <a:chOff x="0" y="0"/>
              <a:chExt cx="812800" cy="812800"/>
            </a:xfrm>
          </p:grpSpPr>
          <p:sp>
            <p:nvSpPr>
              <p:cNvPr id="30" name="Freeform 10">
                <a:extLst>
                  <a:ext uri="{FF2B5EF4-FFF2-40B4-BE49-F238E27FC236}">
                    <a16:creationId xmlns:a16="http://schemas.microsoft.com/office/drawing/2014/main" id="{2BB6D5B4-94F5-399E-FC0A-16DE9DD447E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CD7F7"/>
              </a:solidFill>
            </p:spPr>
          </p:sp>
          <p:sp>
            <p:nvSpPr>
              <p:cNvPr id="31" name="TextBox 11">
                <a:extLst>
                  <a:ext uri="{FF2B5EF4-FFF2-40B4-BE49-F238E27FC236}">
                    <a16:creationId xmlns:a16="http://schemas.microsoft.com/office/drawing/2014/main" id="{79A3DF74-EC75-DD22-7B81-F3586B83F281}"/>
                  </a:ext>
                </a:extLst>
              </p:cNvPr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4"/>
                  </a:lnSpc>
                </a:pPr>
                <a:endParaRPr/>
              </a:p>
            </p:txBody>
          </p:sp>
        </p:grpSp>
        <p:sp>
          <p:nvSpPr>
            <p:cNvPr id="29" name="Freeform 12">
              <a:extLst>
                <a:ext uri="{FF2B5EF4-FFF2-40B4-BE49-F238E27FC236}">
                  <a16:creationId xmlns:a16="http://schemas.microsoft.com/office/drawing/2014/main" id="{4FBF5F37-F25D-883D-2326-7A6B414AD509}"/>
                </a:ext>
              </a:extLst>
            </p:cNvPr>
            <p:cNvSpPr/>
            <p:nvPr/>
          </p:nvSpPr>
          <p:spPr>
            <a:xfrm>
              <a:off x="1005037" y="766827"/>
              <a:ext cx="3119199" cy="3595618"/>
            </a:xfrm>
            <a:custGeom>
              <a:avLst/>
              <a:gdLst/>
              <a:ahLst/>
              <a:cxnLst/>
              <a:rect l="l" t="t" r="r" b="b"/>
              <a:pathLst>
                <a:path w="3119199" h="3595618">
                  <a:moveTo>
                    <a:pt x="0" y="0"/>
                  </a:moveTo>
                  <a:lnTo>
                    <a:pt x="3119199" y="0"/>
                  </a:lnTo>
                  <a:lnTo>
                    <a:pt x="3119199" y="3595619"/>
                  </a:lnTo>
                  <a:lnTo>
                    <a:pt x="0" y="35956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7B7CE1EA-5E29-4E45-9001-D1DDE6CDAFEF}"/>
              </a:ext>
            </a:extLst>
          </p:cNvPr>
          <p:cNvGrpSpPr/>
          <p:nvPr/>
        </p:nvGrpSpPr>
        <p:grpSpPr>
          <a:xfrm>
            <a:off x="1449035" y="6219858"/>
            <a:ext cx="3480562" cy="3267041"/>
            <a:chOff x="0" y="0"/>
            <a:chExt cx="5129273" cy="5129273"/>
          </a:xfrm>
        </p:grpSpPr>
        <p:grpSp>
          <p:nvGrpSpPr>
            <p:cNvPr id="33" name="Group 9">
              <a:extLst>
                <a:ext uri="{FF2B5EF4-FFF2-40B4-BE49-F238E27FC236}">
                  <a16:creationId xmlns:a16="http://schemas.microsoft.com/office/drawing/2014/main" id="{D506A527-5F58-EF13-FE3E-3424F9583E0A}"/>
                </a:ext>
              </a:extLst>
            </p:cNvPr>
            <p:cNvGrpSpPr/>
            <p:nvPr/>
          </p:nvGrpSpPr>
          <p:grpSpPr>
            <a:xfrm>
              <a:off x="0" y="0"/>
              <a:ext cx="5129273" cy="5129273"/>
              <a:chOff x="0" y="0"/>
              <a:chExt cx="812800" cy="812800"/>
            </a:xfrm>
          </p:grpSpPr>
          <p:sp>
            <p:nvSpPr>
              <p:cNvPr id="35" name="Freeform 10">
                <a:extLst>
                  <a:ext uri="{FF2B5EF4-FFF2-40B4-BE49-F238E27FC236}">
                    <a16:creationId xmlns:a16="http://schemas.microsoft.com/office/drawing/2014/main" id="{BDB1DBAB-2D24-556C-A183-56433ED9D5B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CD7F7"/>
              </a:solidFill>
            </p:spPr>
          </p:sp>
          <p:sp>
            <p:nvSpPr>
              <p:cNvPr id="36" name="TextBox 11">
                <a:extLst>
                  <a:ext uri="{FF2B5EF4-FFF2-40B4-BE49-F238E27FC236}">
                    <a16:creationId xmlns:a16="http://schemas.microsoft.com/office/drawing/2014/main" id="{A6DF33BE-CC9C-4610-DD30-D82EF7E45BA4}"/>
                  </a:ext>
                </a:extLst>
              </p:cNvPr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4"/>
                  </a:lnSpc>
                </a:pPr>
                <a:endParaRPr/>
              </a:p>
            </p:txBody>
          </p:sp>
        </p:grpSp>
        <p:sp>
          <p:nvSpPr>
            <p:cNvPr id="34" name="Freeform 12">
              <a:extLst>
                <a:ext uri="{FF2B5EF4-FFF2-40B4-BE49-F238E27FC236}">
                  <a16:creationId xmlns:a16="http://schemas.microsoft.com/office/drawing/2014/main" id="{DBFA408F-26F7-0A7F-6DBF-B8127F06E50E}"/>
                </a:ext>
              </a:extLst>
            </p:cNvPr>
            <p:cNvSpPr/>
            <p:nvPr/>
          </p:nvSpPr>
          <p:spPr>
            <a:xfrm>
              <a:off x="1005037" y="766827"/>
              <a:ext cx="3119199" cy="3595618"/>
            </a:xfrm>
            <a:custGeom>
              <a:avLst/>
              <a:gdLst/>
              <a:ahLst/>
              <a:cxnLst/>
              <a:rect l="l" t="t" r="r" b="b"/>
              <a:pathLst>
                <a:path w="3119199" h="3595618">
                  <a:moveTo>
                    <a:pt x="0" y="0"/>
                  </a:moveTo>
                  <a:lnTo>
                    <a:pt x="3119199" y="0"/>
                  </a:lnTo>
                  <a:lnTo>
                    <a:pt x="3119199" y="3595619"/>
                  </a:lnTo>
                  <a:lnTo>
                    <a:pt x="0" y="35956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37" name="Group 14">
            <a:extLst>
              <a:ext uri="{FF2B5EF4-FFF2-40B4-BE49-F238E27FC236}">
                <a16:creationId xmlns:a16="http://schemas.microsoft.com/office/drawing/2014/main" id="{C85C2FE1-8B13-2322-173F-44337EAB06C6}"/>
              </a:ext>
            </a:extLst>
          </p:cNvPr>
          <p:cNvGrpSpPr/>
          <p:nvPr/>
        </p:nvGrpSpPr>
        <p:grpSpPr>
          <a:xfrm>
            <a:off x="5489906" y="6242814"/>
            <a:ext cx="3456436" cy="3270887"/>
            <a:chOff x="0" y="0"/>
            <a:chExt cx="5129273" cy="5129273"/>
          </a:xfrm>
        </p:grpSpPr>
        <p:grpSp>
          <p:nvGrpSpPr>
            <p:cNvPr id="38" name="Group 15">
              <a:extLst>
                <a:ext uri="{FF2B5EF4-FFF2-40B4-BE49-F238E27FC236}">
                  <a16:creationId xmlns:a16="http://schemas.microsoft.com/office/drawing/2014/main" id="{15687D98-7BA6-61DD-E6B8-1366D5CEAEB4}"/>
                </a:ext>
              </a:extLst>
            </p:cNvPr>
            <p:cNvGrpSpPr/>
            <p:nvPr/>
          </p:nvGrpSpPr>
          <p:grpSpPr>
            <a:xfrm>
              <a:off x="0" y="0"/>
              <a:ext cx="5129273" cy="5129273"/>
              <a:chOff x="0" y="0"/>
              <a:chExt cx="812800" cy="812800"/>
            </a:xfrm>
          </p:grpSpPr>
          <p:sp>
            <p:nvSpPr>
              <p:cNvPr id="40" name="Freeform 16">
                <a:extLst>
                  <a:ext uri="{FF2B5EF4-FFF2-40B4-BE49-F238E27FC236}">
                    <a16:creationId xmlns:a16="http://schemas.microsoft.com/office/drawing/2014/main" id="{15C48073-EDE9-3532-78C1-D856A8D45D1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BE9CCD"/>
              </a:solidFill>
            </p:spPr>
          </p:sp>
          <p:sp>
            <p:nvSpPr>
              <p:cNvPr id="41" name="TextBox 17">
                <a:extLst>
                  <a:ext uri="{FF2B5EF4-FFF2-40B4-BE49-F238E27FC236}">
                    <a16:creationId xmlns:a16="http://schemas.microsoft.com/office/drawing/2014/main" id="{99ED57F1-FE24-0DBF-B662-7221B5CE87FC}"/>
                  </a:ext>
                </a:extLst>
              </p:cNvPr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4"/>
                  </a:lnSpc>
                </a:pPr>
                <a:endParaRPr/>
              </a:p>
            </p:txBody>
          </p:sp>
        </p:grpSp>
        <p:sp>
          <p:nvSpPr>
            <p:cNvPr id="39" name="Freeform 18">
              <a:extLst>
                <a:ext uri="{FF2B5EF4-FFF2-40B4-BE49-F238E27FC236}">
                  <a16:creationId xmlns:a16="http://schemas.microsoft.com/office/drawing/2014/main" id="{BB2B1CEA-6926-5BC3-C297-602159C33B10}"/>
                </a:ext>
              </a:extLst>
            </p:cNvPr>
            <p:cNvSpPr/>
            <p:nvPr/>
          </p:nvSpPr>
          <p:spPr>
            <a:xfrm>
              <a:off x="1005037" y="766827"/>
              <a:ext cx="3119199" cy="3595618"/>
            </a:xfrm>
            <a:custGeom>
              <a:avLst/>
              <a:gdLst/>
              <a:ahLst/>
              <a:cxnLst/>
              <a:rect l="l" t="t" r="r" b="b"/>
              <a:pathLst>
                <a:path w="3119199" h="3595618">
                  <a:moveTo>
                    <a:pt x="0" y="0"/>
                  </a:moveTo>
                  <a:lnTo>
                    <a:pt x="3119199" y="0"/>
                  </a:lnTo>
                  <a:lnTo>
                    <a:pt x="3119199" y="3595619"/>
                  </a:lnTo>
                  <a:lnTo>
                    <a:pt x="0" y="35956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42" name="Group 8">
            <a:extLst>
              <a:ext uri="{FF2B5EF4-FFF2-40B4-BE49-F238E27FC236}">
                <a16:creationId xmlns:a16="http://schemas.microsoft.com/office/drawing/2014/main" id="{71CB4C40-5562-DC47-0209-E3FAD8231655}"/>
              </a:ext>
            </a:extLst>
          </p:cNvPr>
          <p:cNvGrpSpPr/>
          <p:nvPr/>
        </p:nvGrpSpPr>
        <p:grpSpPr>
          <a:xfrm>
            <a:off x="9469640" y="6245886"/>
            <a:ext cx="3468436" cy="3327220"/>
            <a:chOff x="0" y="0"/>
            <a:chExt cx="5129273" cy="5129273"/>
          </a:xfrm>
        </p:grpSpPr>
        <p:grpSp>
          <p:nvGrpSpPr>
            <p:cNvPr id="43" name="Group 9">
              <a:extLst>
                <a:ext uri="{FF2B5EF4-FFF2-40B4-BE49-F238E27FC236}">
                  <a16:creationId xmlns:a16="http://schemas.microsoft.com/office/drawing/2014/main" id="{4F760BCF-6EBD-C286-2644-6D309EC4A23A}"/>
                </a:ext>
              </a:extLst>
            </p:cNvPr>
            <p:cNvGrpSpPr/>
            <p:nvPr/>
          </p:nvGrpSpPr>
          <p:grpSpPr>
            <a:xfrm>
              <a:off x="0" y="0"/>
              <a:ext cx="5129273" cy="5129273"/>
              <a:chOff x="0" y="0"/>
              <a:chExt cx="812800" cy="812800"/>
            </a:xfrm>
          </p:grpSpPr>
          <p:sp>
            <p:nvSpPr>
              <p:cNvPr id="45" name="Freeform 10">
                <a:extLst>
                  <a:ext uri="{FF2B5EF4-FFF2-40B4-BE49-F238E27FC236}">
                    <a16:creationId xmlns:a16="http://schemas.microsoft.com/office/drawing/2014/main" id="{6259E956-3208-D072-F0A6-C2F351C4B5B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CD7F7"/>
              </a:solidFill>
            </p:spPr>
          </p:sp>
          <p:sp>
            <p:nvSpPr>
              <p:cNvPr id="46" name="TextBox 11">
                <a:extLst>
                  <a:ext uri="{FF2B5EF4-FFF2-40B4-BE49-F238E27FC236}">
                    <a16:creationId xmlns:a16="http://schemas.microsoft.com/office/drawing/2014/main" id="{F5DD9922-0D79-DFC2-C26D-E9286A1F69B9}"/>
                  </a:ext>
                </a:extLst>
              </p:cNvPr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4"/>
                  </a:lnSpc>
                </a:pPr>
                <a:endParaRPr/>
              </a:p>
            </p:txBody>
          </p:sp>
        </p:grp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32C77631-0A40-D603-2387-D3F32CA8B128}"/>
                </a:ext>
              </a:extLst>
            </p:cNvPr>
            <p:cNvSpPr/>
            <p:nvPr/>
          </p:nvSpPr>
          <p:spPr>
            <a:xfrm>
              <a:off x="1005037" y="766827"/>
              <a:ext cx="3119199" cy="3595618"/>
            </a:xfrm>
            <a:custGeom>
              <a:avLst/>
              <a:gdLst/>
              <a:ahLst/>
              <a:cxnLst/>
              <a:rect l="l" t="t" r="r" b="b"/>
              <a:pathLst>
                <a:path w="3119199" h="3595618">
                  <a:moveTo>
                    <a:pt x="0" y="0"/>
                  </a:moveTo>
                  <a:lnTo>
                    <a:pt x="3119199" y="0"/>
                  </a:lnTo>
                  <a:lnTo>
                    <a:pt x="3119199" y="3595619"/>
                  </a:lnTo>
                  <a:lnTo>
                    <a:pt x="0" y="35956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47" name="投影片編號版面配置區 4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462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56677" y="-779810"/>
            <a:ext cx="6724750" cy="4114800"/>
          </a:xfrm>
          <a:custGeom>
            <a:avLst/>
            <a:gdLst/>
            <a:ahLst/>
            <a:cxnLst/>
            <a:rect l="l" t="t" r="r" b="b"/>
            <a:pathLst>
              <a:path w="6724750" h="4114800">
                <a:moveTo>
                  <a:pt x="0" y="0"/>
                </a:moveTo>
                <a:lnTo>
                  <a:pt x="6724750" y="0"/>
                </a:lnTo>
                <a:lnTo>
                  <a:pt x="67247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768" r="-904"/>
            </a:stretch>
          </a:blipFill>
        </p:spPr>
      </p:sp>
      <p:sp>
        <p:nvSpPr>
          <p:cNvPr id="3" name="Freeform 3"/>
          <p:cNvSpPr/>
          <p:nvPr/>
        </p:nvSpPr>
        <p:spPr>
          <a:xfrm rot="-1811606">
            <a:off x="1602448" y="6598154"/>
            <a:ext cx="4101267" cy="4641352"/>
          </a:xfrm>
          <a:custGeom>
            <a:avLst/>
            <a:gdLst/>
            <a:ahLst/>
            <a:cxnLst/>
            <a:rect l="l" t="t" r="r" b="b"/>
            <a:pathLst>
              <a:path w="4101267" h="4641352">
                <a:moveTo>
                  <a:pt x="0" y="0"/>
                </a:moveTo>
                <a:lnTo>
                  <a:pt x="4101267" y="0"/>
                </a:lnTo>
                <a:lnTo>
                  <a:pt x="4101267" y="4641351"/>
                </a:lnTo>
                <a:lnTo>
                  <a:pt x="0" y="46413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3610070" y="864005"/>
            <a:ext cx="6766964" cy="10451695"/>
            <a:chOff x="0" y="0"/>
            <a:chExt cx="9022618" cy="13935593"/>
          </a:xfrm>
        </p:grpSpPr>
        <p:sp>
          <p:nvSpPr>
            <p:cNvPr id="5" name="Freeform 5"/>
            <p:cNvSpPr/>
            <p:nvPr/>
          </p:nvSpPr>
          <p:spPr>
            <a:xfrm>
              <a:off x="1525716" y="0"/>
              <a:ext cx="5356721" cy="5486400"/>
            </a:xfrm>
            <a:custGeom>
              <a:avLst/>
              <a:gdLst/>
              <a:ahLst/>
              <a:cxnLst/>
              <a:rect l="l" t="t" r="r" b="b"/>
              <a:pathLst>
                <a:path w="5356721" h="5486400">
                  <a:moveTo>
                    <a:pt x="0" y="0"/>
                  </a:moveTo>
                  <a:lnTo>
                    <a:pt x="5356722" y="0"/>
                  </a:lnTo>
                  <a:lnTo>
                    <a:pt x="5356722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8556954"/>
              <a:ext cx="9022618" cy="5378639"/>
            </a:xfrm>
            <a:custGeom>
              <a:avLst/>
              <a:gdLst/>
              <a:ahLst/>
              <a:cxnLst/>
              <a:rect l="l" t="t" r="r" b="b"/>
              <a:pathLst>
                <a:path w="9022618" h="5378639">
                  <a:moveTo>
                    <a:pt x="0" y="0"/>
                  </a:moveTo>
                  <a:lnTo>
                    <a:pt x="9022618" y="0"/>
                  </a:lnTo>
                  <a:lnTo>
                    <a:pt x="9022618" y="5378639"/>
                  </a:lnTo>
                  <a:lnTo>
                    <a:pt x="0" y="53786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039" t="-2003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5116652" y="639281"/>
            <a:ext cx="10076765" cy="1871286"/>
            <a:chOff x="0" y="0"/>
            <a:chExt cx="3385072" cy="62861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385072" cy="628618"/>
            </a:xfrm>
            <a:custGeom>
              <a:avLst/>
              <a:gdLst/>
              <a:ahLst/>
              <a:cxnLst/>
              <a:rect l="l" t="t" r="r" b="b"/>
              <a:pathLst>
                <a:path w="3385072" h="628618">
                  <a:moveTo>
                    <a:pt x="11524" y="0"/>
                  </a:moveTo>
                  <a:lnTo>
                    <a:pt x="3373548" y="0"/>
                  </a:lnTo>
                  <a:cubicBezTo>
                    <a:pt x="3376604" y="0"/>
                    <a:pt x="3379536" y="1214"/>
                    <a:pt x="3381697" y="3375"/>
                  </a:cubicBezTo>
                  <a:cubicBezTo>
                    <a:pt x="3383858" y="5537"/>
                    <a:pt x="3385072" y="8468"/>
                    <a:pt x="3385072" y="11524"/>
                  </a:cubicBezTo>
                  <a:lnTo>
                    <a:pt x="3385072" y="617094"/>
                  </a:lnTo>
                  <a:cubicBezTo>
                    <a:pt x="3385072" y="623459"/>
                    <a:pt x="3379913" y="628618"/>
                    <a:pt x="3373548" y="628618"/>
                  </a:cubicBezTo>
                  <a:lnTo>
                    <a:pt x="11524" y="628618"/>
                  </a:lnTo>
                  <a:cubicBezTo>
                    <a:pt x="5160" y="628618"/>
                    <a:pt x="0" y="623459"/>
                    <a:pt x="0" y="617094"/>
                  </a:cubicBezTo>
                  <a:lnTo>
                    <a:pt x="0" y="11524"/>
                  </a:lnTo>
                  <a:cubicBezTo>
                    <a:pt x="0" y="5160"/>
                    <a:pt x="5160" y="0"/>
                    <a:pt x="11524" y="0"/>
                  </a:cubicBezTo>
                  <a:close/>
                </a:path>
              </a:pathLst>
            </a:custGeom>
            <a:solidFill>
              <a:srgbClr val="FAF9F4"/>
            </a:solidFill>
            <a:ln w="38100" cap="sq">
              <a:solidFill>
                <a:srgbClr val="8DA875"/>
              </a:solidFill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3385072" cy="685768"/>
            </a:xfrm>
            <a:prstGeom prst="rect">
              <a:avLst/>
            </a:prstGeom>
          </p:spPr>
          <p:txBody>
            <a:bodyPr lIns="44365" tIns="44365" rIns="44365" bIns="44365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116652" y="5400322"/>
            <a:ext cx="10076765" cy="1871286"/>
            <a:chOff x="0" y="0"/>
            <a:chExt cx="3385072" cy="62861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385072" cy="628618"/>
            </a:xfrm>
            <a:custGeom>
              <a:avLst/>
              <a:gdLst/>
              <a:ahLst/>
              <a:cxnLst/>
              <a:rect l="l" t="t" r="r" b="b"/>
              <a:pathLst>
                <a:path w="3385072" h="628618">
                  <a:moveTo>
                    <a:pt x="11524" y="0"/>
                  </a:moveTo>
                  <a:lnTo>
                    <a:pt x="3373548" y="0"/>
                  </a:lnTo>
                  <a:cubicBezTo>
                    <a:pt x="3376604" y="0"/>
                    <a:pt x="3379536" y="1214"/>
                    <a:pt x="3381697" y="3375"/>
                  </a:cubicBezTo>
                  <a:cubicBezTo>
                    <a:pt x="3383858" y="5537"/>
                    <a:pt x="3385072" y="8468"/>
                    <a:pt x="3385072" y="11524"/>
                  </a:cubicBezTo>
                  <a:lnTo>
                    <a:pt x="3385072" y="617094"/>
                  </a:lnTo>
                  <a:cubicBezTo>
                    <a:pt x="3385072" y="623459"/>
                    <a:pt x="3379913" y="628618"/>
                    <a:pt x="3373548" y="628618"/>
                  </a:cubicBezTo>
                  <a:lnTo>
                    <a:pt x="11524" y="628618"/>
                  </a:lnTo>
                  <a:cubicBezTo>
                    <a:pt x="5160" y="628618"/>
                    <a:pt x="0" y="623459"/>
                    <a:pt x="0" y="617094"/>
                  </a:cubicBezTo>
                  <a:lnTo>
                    <a:pt x="0" y="11524"/>
                  </a:lnTo>
                  <a:cubicBezTo>
                    <a:pt x="0" y="5160"/>
                    <a:pt x="5160" y="0"/>
                    <a:pt x="11524" y="0"/>
                  </a:cubicBezTo>
                  <a:close/>
                </a:path>
              </a:pathLst>
            </a:custGeom>
            <a:solidFill>
              <a:srgbClr val="FAF9F4"/>
            </a:solidFill>
            <a:ln w="38100" cap="sq">
              <a:solidFill>
                <a:srgbClr val="8DA875"/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3385072" cy="685768"/>
            </a:xfrm>
            <a:prstGeom prst="rect">
              <a:avLst/>
            </a:prstGeom>
          </p:spPr>
          <p:txBody>
            <a:bodyPr lIns="44365" tIns="44365" rIns="44365" bIns="44365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116652" y="3019801"/>
            <a:ext cx="10076765" cy="1871286"/>
            <a:chOff x="0" y="0"/>
            <a:chExt cx="3385072" cy="62861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385072" cy="628618"/>
            </a:xfrm>
            <a:custGeom>
              <a:avLst/>
              <a:gdLst/>
              <a:ahLst/>
              <a:cxnLst/>
              <a:rect l="l" t="t" r="r" b="b"/>
              <a:pathLst>
                <a:path w="3385072" h="628618">
                  <a:moveTo>
                    <a:pt x="11524" y="0"/>
                  </a:moveTo>
                  <a:lnTo>
                    <a:pt x="3373548" y="0"/>
                  </a:lnTo>
                  <a:cubicBezTo>
                    <a:pt x="3376604" y="0"/>
                    <a:pt x="3379536" y="1214"/>
                    <a:pt x="3381697" y="3375"/>
                  </a:cubicBezTo>
                  <a:cubicBezTo>
                    <a:pt x="3383858" y="5537"/>
                    <a:pt x="3385072" y="8468"/>
                    <a:pt x="3385072" y="11524"/>
                  </a:cubicBezTo>
                  <a:lnTo>
                    <a:pt x="3385072" y="617094"/>
                  </a:lnTo>
                  <a:cubicBezTo>
                    <a:pt x="3385072" y="623459"/>
                    <a:pt x="3379913" y="628618"/>
                    <a:pt x="3373548" y="628618"/>
                  </a:cubicBezTo>
                  <a:lnTo>
                    <a:pt x="11524" y="628618"/>
                  </a:lnTo>
                  <a:cubicBezTo>
                    <a:pt x="5160" y="628618"/>
                    <a:pt x="0" y="623459"/>
                    <a:pt x="0" y="617094"/>
                  </a:cubicBezTo>
                  <a:lnTo>
                    <a:pt x="0" y="11524"/>
                  </a:lnTo>
                  <a:cubicBezTo>
                    <a:pt x="0" y="5160"/>
                    <a:pt x="5160" y="0"/>
                    <a:pt x="11524" y="0"/>
                  </a:cubicBezTo>
                  <a:close/>
                </a:path>
              </a:pathLst>
            </a:custGeom>
            <a:solidFill>
              <a:srgbClr val="FAF9F4"/>
            </a:solidFill>
            <a:ln w="38100" cap="sq">
              <a:solidFill>
                <a:srgbClr val="8DA875"/>
              </a:solidFill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3385072" cy="685768"/>
            </a:xfrm>
            <a:prstGeom prst="rect">
              <a:avLst/>
            </a:prstGeom>
          </p:spPr>
          <p:txBody>
            <a:bodyPr lIns="44365" tIns="44365" rIns="44365" bIns="44365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116652" y="7776433"/>
            <a:ext cx="10076765" cy="1871286"/>
            <a:chOff x="0" y="0"/>
            <a:chExt cx="3385072" cy="62861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385072" cy="628618"/>
            </a:xfrm>
            <a:custGeom>
              <a:avLst/>
              <a:gdLst/>
              <a:ahLst/>
              <a:cxnLst/>
              <a:rect l="l" t="t" r="r" b="b"/>
              <a:pathLst>
                <a:path w="3385072" h="628618">
                  <a:moveTo>
                    <a:pt x="11524" y="0"/>
                  </a:moveTo>
                  <a:lnTo>
                    <a:pt x="3373548" y="0"/>
                  </a:lnTo>
                  <a:cubicBezTo>
                    <a:pt x="3376604" y="0"/>
                    <a:pt x="3379536" y="1214"/>
                    <a:pt x="3381697" y="3375"/>
                  </a:cubicBezTo>
                  <a:cubicBezTo>
                    <a:pt x="3383858" y="5537"/>
                    <a:pt x="3385072" y="8468"/>
                    <a:pt x="3385072" y="11524"/>
                  </a:cubicBezTo>
                  <a:lnTo>
                    <a:pt x="3385072" y="617094"/>
                  </a:lnTo>
                  <a:cubicBezTo>
                    <a:pt x="3385072" y="623459"/>
                    <a:pt x="3379913" y="628618"/>
                    <a:pt x="3373548" y="628618"/>
                  </a:cubicBezTo>
                  <a:lnTo>
                    <a:pt x="11524" y="628618"/>
                  </a:lnTo>
                  <a:cubicBezTo>
                    <a:pt x="5160" y="628618"/>
                    <a:pt x="0" y="623459"/>
                    <a:pt x="0" y="617094"/>
                  </a:cubicBezTo>
                  <a:lnTo>
                    <a:pt x="0" y="11524"/>
                  </a:lnTo>
                  <a:cubicBezTo>
                    <a:pt x="0" y="5160"/>
                    <a:pt x="5160" y="0"/>
                    <a:pt x="11524" y="0"/>
                  </a:cubicBezTo>
                  <a:close/>
                </a:path>
              </a:pathLst>
            </a:custGeom>
            <a:solidFill>
              <a:srgbClr val="FAF9F4"/>
            </a:solidFill>
            <a:ln w="38100" cap="sq">
              <a:solidFill>
                <a:srgbClr val="8DA875"/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3385072" cy="685768"/>
            </a:xfrm>
            <a:prstGeom prst="rect">
              <a:avLst/>
            </a:prstGeom>
          </p:spPr>
          <p:txBody>
            <a:bodyPr lIns="44365" tIns="44365" rIns="44365" bIns="44365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5463744" y="1044451"/>
            <a:ext cx="1040566" cy="1050113"/>
          </a:xfrm>
          <a:custGeom>
            <a:avLst/>
            <a:gdLst/>
            <a:ahLst/>
            <a:cxnLst/>
            <a:rect l="l" t="t" r="r" b="b"/>
            <a:pathLst>
              <a:path w="1040566" h="1050113">
                <a:moveTo>
                  <a:pt x="0" y="0"/>
                </a:moveTo>
                <a:lnTo>
                  <a:pt x="1040566" y="0"/>
                </a:lnTo>
                <a:lnTo>
                  <a:pt x="1040566" y="1050113"/>
                </a:lnTo>
                <a:lnTo>
                  <a:pt x="0" y="105011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5463744" y="3451181"/>
            <a:ext cx="1039603" cy="1053005"/>
          </a:xfrm>
          <a:custGeom>
            <a:avLst/>
            <a:gdLst/>
            <a:ahLst/>
            <a:cxnLst/>
            <a:rect l="l" t="t" r="r" b="b"/>
            <a:pathLst>
              <a:path w="1039603" h="1053005">
                <a:moveTo>
                  <a:pt x="0" y="0"/>
                </a:moveTo>
                <a:lnTo>
                  <a:pt x="1039603" y="0"/>
                </a:lnTo>
                <a:lnTo>
                  <a:pt x="1039603" y="1053005"/>
                </a:lnTo>
                <a:lnTo>
                  <a:pt x="0" y="105300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5499064" y="5881688"/>
            <a:ext cx="968964" cy="985084"/>
          </a:xfrm>
          <a:custGeom>
            <a:avLst/>
            <a:gdLst/>
            <a:ahLst/>
            <a:cxnLst/>
            <a:rect l="l" t="t" r="r" b="b"/>
            <a:pathLst>
              <a:path w="968964" h="985084">
                <a:moveTo>
                  <a:pt x="0" y="0"/>
                </a:moveTo>
                <a:lnTo>
                  <a:pt x="968964" y="0"/>
                </a:lnTo>
                <a:lnTo>
                  <a:pt x="968964" y="985083"/>
                </a:lnTo>
                <a:lnTo>
                  <a:pt x="0" y="98508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5595064" y="8219534"/>
            <a:ext cx="949263" cy="985084"/>
          </a:xfrm>
          <a:custGeom>
            <a:avLst/>
            <a:gdLst/>
            <a:ahLst/>
            <a:cxnLst/>
            <a:rect l="l" t="t" r="r" b="b"/>
            <a:pathLst>
              <a:path w="949263" h="985084">
                <a:moveTo>
                  <a:pt x="0" y="0"/>
                </a:moveTo>
                <a:lnTo>
                  <a:pt x="949263" y="0"/>
                </a:lnTo>
                <a:lnTo>
                  <a:pt x="949263" y="985084"/>
                </a:lnTo>
                <a:lnTo>
                  <a:pt x="0" y="98508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239728" y="2094564"/>
            <a:ext cx="870243" cy="1571272"/>
          </a:xfrm>
          <a:custGeom>
            <a:avLst/>
            <a:gdLst/>
            <a:ahLst/>
            <a:cxnLst/>
            <a:rect l="l" t="t" r="r" b="b"/>
            <a:pathLst>
              <a:path w="870243" h="1571272">
                <a:moveTo>
                  <a:pt x="0" y="0"/>
                </a:moveTo>
                <a:lnTo>
                  <a:pt x="870243" y="0"/>
                </a:lnTo>
                <a:lnTo>
                  <a:pt x="870243" y="1571271"/>
                </a:lnTo>
                <a:lnTo>
                  <a:pt x="0" y="157127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7056677" y="1304885"/>
            <a:ext cx="7845531" cy="588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 b="1" dirty="0" err="1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rPr>
              <a:t>由同學自願擔任或由老師挑選</a:t>
            </a:r>
            <a:r>
              <a:rPr lang="en-US" sz="3499" b="1" dirty="0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rPr>
              <a:t> </a:t>
            </a:r>
            <a:r>
              <a:rPr lang="en-US" sz="3499" b="1" dirty="0" err="1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rPr>
              <a:t>出題者</a:t>
            </a:r>
            <a:r>
              <a:rPr lang="en-US" sz="3499" b="1" dirty="0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rPr>
              <a:t>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056677" y="5795962"/>
            <a:ext cx="7542989" cy="1235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rPr>
              <a:t>底下同學依照比劃提示，</a:t>
            </a:r>
          </a:p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rPr>
              <a:t>猜出字卡上的正確答案。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056677" y="3410783"/>
            <a:ext cx="7715065" cy="1235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rPr>
              <a:t>上台抽取字卡，並在一分鐘內比出</a:t>
            </a:r>
          </a:p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rPr>
              <a:t>字卡上的內容，過程中不可發出聲音。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13536" y="772631"/>
            <a:ext cx="3850666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050"/>
              </a:lnSpc>
              <a:spcBef>
                <a:spcPct val="0"/>
              </a:spcBef>
            </a:pPr>
            <a:r>
              <a:rPr lang="en-US" sz="7050" spc="-352" dirty="0" err="1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比手畫腳</a:t>
            </a:r>
            <a:endParaRPr lang="en-US" sz="7050" spc="-352" dirty="0">
              <a:solidFill>
                <a:srgbClr val="8DA875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Cooper BT Light"/>
              <a:sym typeface="Cooper BT Light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7056677" y="8205058"/>
            <a:ext cx="7428578" cy="1155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  <a:spcBef>
                <a:spcPct val="0"/>
              </a:spcBef>
            </a:pPr>
            <a:r>
              <a:rPr lang="en-US" sz="3499" b="1">
                <a:solidFill>
                  <a:srgbClr val="000000"/>
                </a:solidFill>
                <a:latin typeface="Coco Gothic"/>
                <a:ea typeface="Coco Gothic"/>
                <a:cs typeface="Coco Gothic"/>
                <a:sym typeface="Coco Gothic"/>
              </a:rPr>
              <a:t>提醒同學，每一項字卡答案，</a:t>
            </a:r>
          </a:p>
          <a:p>
            <a:pPr algn="l">
              <a:lnSpc>
                <a:spcPts val="4549"/>
              </a:lnSpc>
              <a:spcBef>
                <a:spcPct val="0"/>
              </a:spcBef>
            </a:pPr>
            <a:r>
              <a:rPr lang="en-US" sz="3499" b="1">
                <a:solidFill>
                  <a:srgbClr val="000000"/>
                </a:solidFill>
                <a:latin typeface="Coco Gothic"/>
                <a:ea typeface="Coco Gothic"/>
                <a:cs typeface="Coco Gothic"/>
                <a:sym typeface="Coco Gothic"/>
              </a:rPr>
              <a:t>皆與我們的六種體驗類型有關喔!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360783" y="1961214"/>
            <a:ext cx="1292299" cy="5550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42"/>
              </a:lnSpc>
              <a:spcBef>
                <a:spcPct val="0"/>
              </a:spcBef>
            </a:pPr>
            <a:r>
              <a:rPr lang="en-US" sz="8494" dirty="0" err="1">
                <a:solidFill>
                  <a:srgbClr val="201E21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co Gothic"/>
                <a:sym typeface="Coco Gothic"/>
              </a:rPr>
              <a:t>體驗類型</a:t>
            </a:r>
            <a:endParaRPr lang="en-US" sz="8494" dirty="0">
              <a:solidFill>
                <a:srgbClr val="201E21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Coco Gothic"/>
              <a:sym typeface="Coco Gothic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1028700" y="3937834"/>
            <a:ext cx="1292299" cy="4139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042"/>
              </a:lnSpc>
              <a:spcBef>
                <a:spcPct val="0"/>
              </a:spcBef>
            </a:pPr>
            <a:r>
              <a:rPr lang="en-US" sz="8494" strike="noStrike" dirty="0" err="1">
                <a:solidFill>
                  <a:srgbClr val="201E21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co Gothic"/>
                <a:sym typeface="Coco Gothic"/>
              </a:rPr>
              <a:t>大解密</a:t>
            </a:r>
            <a:endParaRPr lang="en-US" sz="8494" strike="noStrike" dirty="0">
              <a:solidFill>
                <a:srgbClr val="201E21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Coco Gothic"/>
              <a:sym typeface="Coco Gothic"/>
            </a:endParaRPr>
          </a:p>
        </p:txBody>
      </p:sp>
      <p:sp>
        <p:nvSpPr>
          <p:cNvPr id="31" name="投影片編號版面配置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9566EE-F5F1-D446-9F88-44739E96C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3550C2E-C9C5-AEC7-1BF4-D016EBC96DB7}"/>
              </a:ext>
            </a:extLst>
          </p:cNvPr>
          <p:cNvGrpSpPr/>
          <p:nvPr/>
        </p:nvGrpSpPr>
        <p:grpSpPr>
          <a:xfrm>
            <a:off x="1752600" y="2475089"/>
            <a:ext cx="3113003" cy="3113003"/>
            <a:chOff x="0" y="0"/>
            <a:chExt cx="8128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D6F2BDA-8313-EC12-1352-DB0A95B38A4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8DA875"/>
              </a:solidFill>
              <a:prstDash val="solid"/>
              <a:miter/>
            </a:ln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32973EE-3D69-2688-C6A9-376A05783319}"/>
                </a:ext>
              </a:extLst>
            </p:cNvPr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4"/>
                </a:lnSpc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88C9F3F4-F25C-49F0-E433-2EC4D95C0925}"/>
              </a:ext>
            </a:extLst>
          </p:cNvPr>
          <p:cNvGrpSpPr/>
          <p:nvPr/>
        </p:nvGrpSpPr>
        <p:grpSpPr>
          <a:xfrm>
            <a:off x="13387947" y="6278585"/>
            <a:ext cx="3113003" cy="3113003"/>
            <a:chOff x="0" y="0"/>
            <a:chExt cx="812800" cy="8128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8F34AA39-9B1F-2264-8945-F3CE3101C17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8DA875"/>
              </a:solidFill>
              <a:prstDash val="solid"/>
              <a:miter/>
            </a:ln>
          </p:spPr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F0BFCDD5-4690-A608-4A25-A3CC1F698831}"/>
                </a:ext>
              </a:extLst>
            </p:cNvPr>
            <p:cNvSpPr txBox="1"/>
            <p:nvPr/>
          </p:nvSpPr>
          <p:spPr>
            <a:xfrm>
              <a:off x="0" y="9525"/>
              <a:ext cx="812800" cy="803275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4994"/>
                </a:lnSpc>
              </a:pPr>
              <a:endParaRPr lang="en-US" sz="4499" dirty="0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endParaRPr>
            </a:p>
            <a:p>
              <a:pPr algn="ctr">
                <a:lnSpc>
                  <a:spcPts val="4994"/>
                </a:lnSpc>
              </a:pPr>
              <a:r>
                <a:rPr lang="en-US" sz="3640" b="1" dirty="0" err="1">
                  <a:solidFill>
                    <a:srgbClr val="201E21"/>
                  </a:solidFill>
                  <a:latin typeface="Coco Gothic"/>
                  <a:ea typeface="Coco Gothic"/>
                  <a:cs typeface="Coco Gothic"/>
                  <a:sym typeface="Coco Gothic"/>
                </a:rPr>
                <a:t>其他</a:t>
              </a:r>
              <a:endParaRPr lang="en-US" sz="3640" b="1" dirty="0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A8218810-381C-1F96-73EC-4CEE075F8E20}"/>
              </a:ext>
            </a:extLst>
          </p:cNvPr>
          <p:cNvSpPr/>
          <p:nvPr/>
        </p:nvSpPr>
        <p:spPr>
          <a:xfrm>
            <a:off x="14028981" y="7307255"/>
            <a:ext cx="1830933" cy="1830933"/>
          </a:xfrm>
          <a:custGeom>
            <a:avLst/>
            <a:gdLst/>
            <a:ahLst/>
            <a:cxnLst/>
            <a:rect l="l" t="t" r="r" b="b"/>
            <a:pathLst>
              <a:path w="2061501" h="2061501">
                <a:moveTo>
                  <a:pt x="0" y="0"/>
                </a:moveTo>
                <a:lnTo>
                  <a:pt x="2061502" y="0"/>
                </a:lnTo>
                <a:lnTo>
                  <a:pt x="2061502" y="2061501"/>
                </a:lnTo>
                <a:lnTo>
                  <a:pt x="0" y="20615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FF4ADC6F-C9DE-5805-ED62-FD62170A3A46}"/>
              </a:ext>
            </a:extLst>
          </p:cNvPr>
          <p:cNvSpPr txBox="1"/>
          <p:nvPr/>
        </p:nvSpPr>
        <p:spPr>
          <a:xfrm>
            <a:off x="0" y="660185"/>
            <a:ext cx="10591800" cy="841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6487"/>
              </a:lnSpc>
              <a:spcBef>
                <a:spcPct val="0"/>
              </a:spcBef>
            </a:pPr>
            <a:r>
              <a:rPr lang="zh-TW" altLang="en-US" sz="7050" dirty="0">
                <a:solidFill>
                  <a:schemeClr val="accent3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sym typeface="Cooper BT Light"/>
              </a:rPr>
              <a:t>這兩年</a:t>
            </a:r>
            <a:r>
              <a:rPr lang="en-US" altLang="zh-TW" sz="7050" dirty="0">
                <a:solidFill>
                  <a:schemeClr val="accent3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sym typeface="Cooper BT Light"/>
              </a:rPr>
              <a:t>...</a:t>
            </a:r>
            <a:r>
              <a:rPr lang="zh-TW" altLang="en-US" sz="7050" dirty="0">
                <a:solidFill>
                  <a:schemeClr val="accent3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sym typeface="Cooper BT Light"/>
              </a:rPr>
              <a:t>要做什麼呢？</a:t>
            </a:r>
            <a:endParaRPr lang="en-US" sz="7050" u="none" strike="noStrike" spc="-352" dirty="0">
              <a:solidFill>
                <a:schemeClr val="accent3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Cooper BT Light"/>
              <a:sym typeface="Cooper BT Light"/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7AD9CD88-2F51-1B7E-9B4B-0279A834603E}"/>
              </a:ext>
            </a:extLst>
          </p:cNvPr>
          <p:cNvSpPr txBox="1"/>
          <p:nvPr/>
        </p:nvSpPr>
        <p:spPr>
          <a:xfrm>
            <a:off x="1752601" y="3357140"/>
            <a:ext cx="3113002" cy="16741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73"/>
              </a:lnSpc>
            </a:pPr>
            <a:r>
              <a:rPr lang="en-US" sz="3644" b="1" dirty="0" err="1">
                <a:solidFill>
                  <a:srgbClr val="000000"/>
                </a:solidFill>
                <a:latin typeface="Coco Gothic"/>
                <a:ea typeface="Coco Gothic"/>
                <a:cs typeface="Coco Gothic"/>
                <a:sym typeface="Coco Gothic"/>
              </a:rPr>
              <a:t>可自行結合</a:t>
            </a:r>
            <a:endParaRPr lang="en-US" sz="3644" b="1" dirty="0">
              <a:solidFill>
                <a:srgbClr val="000000"/>
              </a:solidFill>
              <a:latin typeface="Coco Gothic"/>
              <a:ea typeface="Coco Gothic"/>
              <a:cs typeface="Coco Gothic"/>
              <a:sym typeface="Coco Gothic"/>
            </a:endParaRPr>
          </a:p>
          <a:p>
            <a:pPr algn="ctr">
              <a:lnSpc>
                <a:spcPts val="4373"/>
              </a:lnSpc>
            </a:pPr>
            <a:r>
              <a:rPr lang="en-US" sz="3644" b="1" dirty="0" err="1">
                <a:solidFill>
                  <a:srgbClr val="000000"/>
                </a:solidFill>
                <a:latin typeface="Coco Gothic"/>
                <a:ea typeface="Coco Gothic"/>
                <a:cs typeface="Coco Gothic"/>
                <a:sym typeface="Coco Gothic"/>
              </a:rPr>
              <a:t>單一或數種</a:t>
            </a:r>
            <a:endParaRPr lang="en-US" sz="3644" b="1" dirty="0">
              <a:solidFill>
                <a:srgbClr val="000000"/>
              </a:solidFill>
              <a:latin typeface="Coco Gothic"/>
              <a:ea typeface="Coco Gothic"/>
              <a:cs typeface="Coco Gothic"/>
              <a:sym typeface="Coco Gothic"/>
            </a:endParaRPr>
          </a:p>
          <a:p>
            <a:pPr algn="ctr">
              <a:lnSpc>
                <a:spcPts val="4373"/>
              </a:lnSpc>
            </a:pPr>
            <a:r>
              <a:rPr lang="en-US" sz="3644" b="1" dirty="0" err="1">
                <a:solidFill>
                  <a:srgbClr val="000000"/>
                </a:solidFill>
                <a:latin typeface="Coco Gothic"/>
                <a:ea typeface="Coco Gothic"/>
                <a:cs typeface="Coco Gothic"/>
                <a:sym typeface="Coco Gothic"/>
              </a:rPr>
              <a:t>體驗學習類型</a:t>
            </a:r>
            <a:endParaRPr lang="en-US" sz="3644" b="1" dirty="0">
              <a:solidFill>
                <a:srgbClr val="000000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446193ED-33E5-B803-9254-FC4964979518}"/>
              </a:ext>
            </a:extLst>
          </p:cNvPr>
          <p:cNvSpPr txBox="1"/>
          <p:nvPr/>
        </p:nvSpPr>
        <p:spPr>
          <a:xfrm>
            <a:off x="9673736" y="849090"/>
            <a:ext cx="37142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3600" dirty="0">
                <a:solidFill>
                  <a:schemeClr val="accent3"/>
                </a:solidFill>
                <a:latin typeface="Coco Gothic"/>
                <a:ea typeface="Coco Gothic"/>
                <a:cs typeface="Coco Gothic"/>
                <a:sym typeface="Coco Gothic"/>
              </a:rPr>
              <a:t>(</a:t>
            </a:r>
            <a:r>
              <a:rPr lang="zh-TW" altLang="en-US" sz="3600" dirty="0">
                <a:solidFill>
                  <a:schemeClr val="accent3"/>
                </a:solidFill>
                <a:latin typeface="Coco Gothic"/>
                <a:ea typeface="Coco Gothic"/>
                <a:cs typeface="Coco Gothic"/>
                <a:sym typeface="Coco Gothic"/>
              </a:rPr>
              <a:t>翻牌與影片連結</a:t>
            </a:r>
            <a:r>
              <a:rPr lang="en-US" altLang="zh-TW" sz="3600" dirty="0">
                <a:solidFill>
                  <a:schemeClr val="accent3"/>
                </a:solidFill>
                <a:latin typeface="Coco Gothic"/>
                <a:ea typeface="Coco Gothic"/>
                <a:cs typeface="Coco Gothic"/>
                <a:sym typeface="Coco Gothic"/>
              </a:rPr>
              <a:t>)</a:t>
            </a:r>
            <a:endParaRPr lang="zh-TW" altLang="en-US" sz="3600" dirty="0">
              <a:solidFill>
                <a:schemeClr val="accent3"/>
              </a:solidFill>
            </a:endParaRPr>
          </a:p>
        </p:txBody>
      </p:sp>
      <p:pic>
        <p:nvPicPr>
          <p:cNvPr id="49" name="圖片 48">
            <a:hlinkClick r:id="rId4" action="ppaction://hlinksldjump" tooltip="婚禮企劃+百貨樓管"/>
            <a:extLst>
              <a:ext uri="{FF2B5EF4-FFF2-40B4-BE49-F238E27FC236}">
                <a16:creationId xmlns:a16="http://schemas.microsoft.com/office/drawing/2014/main" id="{87550221-7F8E-762E-81CF-202D1A74E0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7" t="19626" r="50833" b="44074"/>
          <a:stretch>
            <a:fillRect/>
          </a:stretch>
        </p:blipFill>
        <p:spPr>
          <a:xfrm>
            <a:off x="5486401" y="2450123"/>
            <a:ext cx="3505200" cy="3302977"/>
          </a:xfrm>
          <a:prstGeom prst="rect">
            <a:avLst/>
          </a:prstGeom>
        </p:spPr>
      </p:pic>
      <p:pic>
        <p:nvPicPr>
          <p:cNvPr id="51" name="圖片 50">
            <a:hlinkClick r:id="rId6" action="ppaction://hlinksldjump" tooltip="飛航考照+建築"/>
            <a:extLst>
              <a:ext uri="{FF2B5EF4-FFF2-40B4-BE49-F238E27FC236}">
                <a16:creationId xmlns:a16="http://schemas.microsoft.com/office/drawing/2014/main" id="{95067B40-5039-5637-101E-808E3C2E5D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6" t="19626" r="29165" b="44074"/>
          <a:stretch>
            <a:fillRect/>
          </a:stretch>
        </p:blipFill>
        <p:spPr>
          <a:xfrm>
            <a:off x="9448801" y="2450123"/>
            <a:ext cx="3505200" cy="3302977"/>
          </a:xfrm>
          <a:prstGeom prst="rect">
            <a:avLst/>
          </a:prstGeom>
        </p:spPr>
      </p:pic>
      <p:pic>
        <p:nvPicPr>
          <p:cNvPr id="53" name="圖片 52">
            <a:hlinkClick r:id="rId7" action="ppaction://hlinksldjump" tooltip="輕旅行+語言學校+打工旅遊"/>
            <a:extLst>
              <a:ext uri="{FF2B5EF4-FFF2-40B4-BE49-F238E27FC236}">
                <a16:creationId xmlns:a16="http://schemas.microsoft.com/office/drawing/2014/main" id="{6113EC97-9FC8-F6A3-6908-631D8480DF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36" t="19626" r="7912" b="44074"/>
          <a:stretch>
            <a:fillRect/>
          </a:stretch>
        </p:blipFill>
        <p:spPr>
          <a:xfrm>
            <a:off x="13402408" y="2450123"/>
            <a:ext cx="3437792" cy="3302977"/>
          </a:xfrm>
          <a:prstGeom prst="rect">
            <a:avLst/>
          </a:prstGeom>
        </p:spPr>
      </p:pic>
      <p:pic>
        <p:nvPicPr>
          <p:cNvPr id="55" name="圖片 54">
            <a:hlinkClick r:id="rId8" action="ppaction://hlinksldjump" tooltip="高齡社區志工"/>
            <a:extLst>
              <a:ext uri="{FF2B5EF4-FFF2-40B4-BE49-F238E27FC236}">
                <a16:creationId xmlns:a16="http://schemas.microsoft.com/office/drawing/2014/main" id="{9E16791C-49A3-012C-3515-E462647538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1" t="57485" r="72920" b="6214"/>
          <a:stretch>
            <a:fillRect/>
          </a:stretch>
        </p:blipFill>
        <p:spPr>
          <a:xfrm>
            <a:off x="1447801" y="6344128"/>
            <a:ext cx="3505201" cy="3302978"/>
          </a:xfrm>
          <a:prstGeom prst="rect">
            <a:avLst/>
          </a:prstGeom>
        </p:spPr>
      </p:pic>
      <p:pic>
        <p:nvPicPr>
          <p:cNvPr id="57" name="圖片 56">
            <a:hlinkClick r:id="rId9" action="ppaction://hlinksldjump" tooltip="達悟族文化"/>
            <a:extLst>
              <a:ext uri="{FF2B5EF4-FFF2-40B4-BE49-F238E27FC236}">
                <a16:creationId xmlns:a16="http://schemas.microsoft.com/office/drawing/2014/main" id="{F7B6CB1D-6242-4287-AAAB-5F8775857C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7" t="57485" r="50833" b="6214"/>
          <a:stretch>
            <a:fillRect/>
          </a:stretch>
        </p:blipFill>
        <p:spPr>
          <a:xfrm>
            <a:off x="5486400" y="6344127"/>
            <a:ext cx="3505199" cy="3302977"/>
          </a:xfrm>
          <a:prstGeom prst="rect">
            <a:avLst/>
          </a:prstGeom>
        </p:spPr>
      </p:pic>
      <p:pic>
        <p:nvPicPr>
          <p:cNvPr id="59" name="圖片 58">
            <a:hlinkClick r:id="rId10" action="ppaction://hlinksldjump" tooltip="個人品牌經營"/>
            <a:extLst>
              <a:ext uri="{FF2B5EF4-FFF2-40B4-BE49-F238E27FC236}">
                <a16:creationId xmlns:a16="http://schemas.microsoft.com/office/drawing/2014/main" id="{5FB094DB-F216-D0D7-00B3-3B6031CBFD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6" t="57485" r="29165" b="6214"/>
          <a:stretch>
            <a:fillRect/>
          </a:stretch>
        </p:blipFill>
        <p:spPr>
          <a:xfrm>
            <a:off x="9448800" y="6344127"/>
            <a:ext cx="3505199" cy="3302977"/>
          </a:xfrm>
          <a:prstGeom prst="rect">
            <a:avLst/>
          </a:prstGeom>
        </p:spPr>
      </p:pic>
      <p:grpSp>
        <p:nvGrpSpPr>
          <p:cNvPr id="60" name="Group 8">
            <a:extLst>
              <a:ext uri="{FF2B5EF4-FFF2-40B4-BE49-F238E27FC236}">
                <a16:creationId xmlns:a16="http://schemas.microsoft.com/office/drawing/2014/main" id="{810609B0-0EBF-A35A-0672-06E3C9023EA2}"/>
              </a:ext>
            </a:extLst>
          </p:cNvPr>
          <p:cNvGrpSpPr/>
          <p:nvPr/>
        </p:nvGrpSpPr>
        <p:grpSpPr>
          <a:xfrm>
            <a:off x="5460274" y="2399557"/>
            <a:ext cx="3548586" cy="3404107"/>
            <a:chOff x="0" y="0"/>
            <a:chExt cx="5129273" cy="5129273"/>
          </a:xfrm>
        </p:grpSpPr>
        <p:grpSp>
          <p:nvGrpSpPr>
            <p:cNvPr id="61" name="Group 9">
              <a:extLst>
                <a:ext uri="{FF2B5EF4-FFF2-40B4-BE49-F238E27FC236}">
                  <a16:creationId xmlns:a16="http://schemas.microsoft.com/office/drawing/2014/main" id="{48B50A5F-5F0B-5476-66FB-23F85A76894F}"/>
                </a:ext>
              </a:extLst>
            </p:cNvPr>
            <p:cNvGrpSpPr/>
            <p:nvPr/>
          </p:nvGrpSpPr>
          <p:grpSpPr>
            <a:xfrm>
              <a:off x="0" y="0"/>
              <a:ext cx="5129273" cy="5129273"/>
              <a:chOff x="0" y="0"/>
              <a:chExt cx="812800" cy="812800"/>
            </a:xfrm>
          </p:grpSpPr>
          <p:sp>
            <p:nvSpPr>
              <p:cNvPr id="63" name="Freeform 10">
                <a:extLst>
                  <a:ext uri="{FF2B5EF4-FFF2-40B4-BE49-F238E27FC236}">
                    <a16:creationId xmlns:a16="http://schemas.microsoft.com/office/drawing/2014/main" id="{F53FBCA6-B6BA-67C6-4927-10D37595187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CD7F7"/>
              </a:solidFill>
            </p:spPr>
          </p:sp>
          <p:sp>
            <p:nvSpPr>
              <p:cNvPr id="64" name="TextBox 11">
                <a:extLst>
                  <a:ext uri="{FF2B5EF4-FFF2-40B4-BE49-F238E27FC236}">
                    <a16:creationId xmlns:a16="http://schemas.microsoft.com/office/drawing/2014/main" id="{D33A337B-E84C-EA31-0B66-4D6C44D82ED0}"/>
                  </a:ext>
                </a:extLst>
              </p:cNvPr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4"/>
                  </a:lnSpc>
                </a:pPr>
                <a:endParaRPr/>
              </a:p>
            </p:txBody>
          </p:sp>
        </p:grpSp>
        <p:sp>
          <p:nvSpPr>
            <p:cNvPr id="62" name="Freeform 12">
              <a:extLst>
                <a:ext uri="{FF2B5EF4-FFF2-40B4-BE49-F238E27FC236}">
                  <a16:creationId xmlns:a16="http://schemas.microsoft.com/office/drawing/2014/main" id="{E7E24A66-18A5-736C-770B-442C96DAE3F0}"/>
                </a:ext>
              </a:extLst>
            </p:cNvPr>
            <p:cNvSpPr/>
            <p:nvPr/>
          </p:nvSpPr>
          <p:spPr>
            <a:xfrm>
              <a:off x="1005037" y="766827"/>
              <a:ext cx="3119199" cy="3595618"/>
            </a:xfrm>
            <a:custGeom>
              <a:avLst/>
              <a:gdLst/>
              <a:ahLst/>
              <a:cxnLst/>
              <a:rect l="l" t="t" r="r" b="b"/>
              <a:pathLst>
                <a:path w="3119199" h="3595618">
                  <a:moveTo>
                    <a:pt x="0" y="0"/>
                  </a:moveTo>
                  <a:lnTo>
                    <a:pt x="3119199" y="0"/>
                  </a:lnTo>
                  <a:lnTo>
                    <a:pt x="3119199" y="3595619"/>
                  </a:lnTo>
                  <a:lnTo>
                    <a:pt x="0" y="35956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65" name="Group 14">
            <a:extLst>
              <a:ext uri="{FF2B5EF4-FFF2-40B4-BE49-F238E27FC236}">
                <a16:creationId xmlns:a16="http://schemas.microsoft.com/office/drawing/2014/main" id="{5FD281B2-2CF0-DD2D-04BB-93CE98AD7669}"/>
              </a:ext>
            </a:extLst>
          </p:cNvPr>
          <p:cNvGrpSpPr/>
          <p:nvPr/>
        </p:nvGrpSpPr>
        <p:grpSpPr>
          <a:xfrm>
            <a:off x="9392066" y="2354998"/>
            <a:ext cx="3573609" cy="3487436"/>
            <a:chOff x="0" y="0"/>
            <a:chExt cx="5129273" cy="5129273"/>
          </a:xfrm>
        </p:grpSpPr>
        <p:grpSp>
          <p:nvGrpSpPr>
            <p:cNvPr id="66" name="Group 15">
              <a:extLst>
                <a:ext uri="{FF2B5EF4-FFF2-40B4-BE49-F238E27FC236}">
                  <a16:creationId xmlns:a16="http://schemas.microsoft.com/office/drawing/2014/main" id="{584DD345-7B86-E4C5-A6A1-E13836534354}"/>
                </a:ext>
              </a:extLst>
            </p:cNvPr>
            <p:cNvGrpSpPr/>
            <p:nvPr/>
          </p:nvGrpSpPr>
          <p:grpSpPr>
            <a:xfrm>
              <a:off x="0" y="0"/>
              <a:ext cx="5129273" cy="5129273"/>
              <a:chOff x="0" y="0"/>
              <a:chExt cx="812800" cy="812800"/>
            </a:xfrm>
          </p:grpSpPr>
          <p:sp>
            <p:nvSpPr>
              <p:cNvPr id="68" name="Freeform 16">
                <a:extLst>
                  <a:ext uri="{FF2B5EF4-FFF2-40B4-BE49-F238E27FC236}">
                    <a16:creationId xmlns:a16="http://schemas.microsoft.com/office/drawing/2014/main" id="{F2AF1084-48D5-3E78-E3C1-EB478AE434C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BE9CCD"/>
              </a:solidFill>
            </p:spPr>
          </p:sp>
          <p:sp>
            <p:nvSpPr>
              <p:cNvPr id="69" name="TextBox 17">
                <a:extLst>
                  <a:ext uri="{FF2B5EF4-FFF2-40B4-BE49-F238E27FC236}">
                    <a16:creationId xmlns:a16="http://schemas.microsoft.com/office/drawing/2014/main" id="{F7EDBAD9-06AE-7119-DD4C-20CA782A57E8}"/>
                  </a:ext>
                </a:extLst>
              </p:cNvPr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4"/>
                  </a:lnSpc>
                </a:pPr>
                <a:endParaRPr/>
              </a:p>
            </p:txBody>
          </p:sp>
        </p:grpSp>
        <p:sp>
          <p:nvSpPr>
            <p:cNvPr id="67" name="Freeform 18">
              <a:extLst>
                <a:ext uri="{FF2B5EF4-FFF2-40B4-BE49-F238E27FC236}">
                  <a16:creationId xmlns:a16="http://schemas.microsoft.com/office/drawing/2014/main" id="{085C938D-9B88-138D-7C52-B1F8FA9F2170}"/>
                </a:ext>
              </a:extLst>
            </p:cNvPr>
            <p:cNvSpPr/>
            <p:nvPr/>
          </p:nvSpPr>
          <p:spPr>
            <a:xfrm>
              <a:off x="1005037" y="766827"/>
              <a:ext cx="3119199" cy="3595618"/>
            </a:xfrm>
            <a:custGeom>
              <a:avLst/>
              <a:gdLst/>
              <a:ahLst/>
              <a:cxnLst/>
              <a:rect l="l" t="t" r="r" b="b"/>
              <a:pathLst>
                <a:path w="3119199" h="3595618">
                  <a:moveTo>
                    <a:pt x="0" y="0"/>
                  </a:moveTo>
                  <a:lnTo>
                    <a:pt x="3119199" y="0"/>
                  </a:lnTo>
                  <a:lnTo>
                    <a:pt x="3119199" y="3595619"/>
                  </a:lnTo>
                  <a:lnTo>
                    <a:pt x="0" y="35956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0" name="Group 8">
            <a:extLst>
              <a:ext uri="{FF2B5EF4-FFF2-40B4-BE49-F238E27FC236}">
                <a16:creationId xmlns:a16="http://schemas.microsoft.com/office/drawing/2014/main" id="{E51ACA9A-A4B4-1610-9D96-A14BA27BE5E3}"/>
              </a:ext>
            </a:extLst>
          </p:cNvPr>
          <p:cNvGrpSpPr/>
          <p:nvPr/>
        </p:nvGrpSpPr>
        <p:grpSpPr>
          <a:xfrm>
            <a:off x="13347011" y="2396661"/>
            <a:ext cx="3548586" cy="3404107"/>
            <a:chOff x="0" y="0"/>
            <a:chExt cx="5129273" cy="5129273"/>
          </a:xfrm>
        </p:grpSpPr>
        <p:grpSp>
          <p:nvGrpSpPr>
            <p:cNvPr id="71" name="Group 9">
              <a:extLst>
                <a:ext uri="{FF2B5EF4-FFF2-40B4-BE49-F238E27FC236}">
                  <a16:creationId xmlns:a16="http://schemas.microsoft.com/office/drawing/2014/main" id="{4C1C2E46-9757-A6DF-E555-7C5B0FA11240}"/>
                </a:ext>
              </a:extLst>
            </p:cNvPr>
            <p:cNvGrpSpPr/>
            <p:nvPr/>
          </p:nvGrpSpPr>
          <p:grpSpPr>
            <a:xfrm>
              <a:off x="0" y="0"/>
              <a:ext cx="5129273" cy="5129273"/>
              <a:chOff x="0" y="0"/>
              <a:chExt cx="812800" cy="812800"/>
            </a:xfrm>
          </p:grpSpPr>
          <p:sp>
            <p:nvSpPr>
              <p:cNvPr id="73" name="Freeform 10">
                <a:extLst>
                  <a:ext uri="{FF2B5EF4-FFF2-40B4-BE49-F238E27FC236}">
                    <a16:creationId xmlns:a16="http://schemas.microsoft.com/office/drawing/2014/main" id="{0689A393-6BC0-82CD-5E59-667A1183E59B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CD7F7"/>
              </a:solidFill>
            </p:spPr>
          </p:sp>
          <p:sp>
            <p:nvSpPr>
              <p:cNvPr id="74" name="TextBox 11">
                <a:extLst>
                  <a:ext uri="{FF2B5EF4-FFF2-40B4-BE49-F238E27FC236}">
                    <a16:creationId xmlns:a16="http://schemas.microsoft.com/office/drawing/2014/main" id="{6F28923F-F856-07B6-B540-4AC326C41395}"/>
                  </a:ext>
                </a:extLst>
              </p:cNvPr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4"/>
                  </a:lnSpc>
                </a:pPr>
                <a:endParaRPr/>
              </a:p>
            </p:txBody>
          </p:sp>
        </p:grpSp>
        <p:sp>
          <p:nvSpPr>
            <p:cNvPr id="72" name="Freeform 12">
              <a:extLst>
                <a:ext uri="{FF2B5EF4-FFF2-40B4-BE49-F238E27FC236}">
                  <a16:creationId xmlns:a16="http://schemas.microsoft.com/office/drawing/2014/main" id="{DF4824E2-16D6-F515-3266-3554499656CF}"/>
                </a:ext>
              </a:extLst>
            </p:cNvPr>
            <p:cNvSpPr/>
            <p:nvPr/>
          </p:nvSpPr>
          <p:spPr>
            <a:xfrm>
              <a:off x="1005037" y="766827"/>
              <a:ext cx="3119199" cy="3595618"/>
            </a:xfrm>
            <a:custGeom>
              <a:avLst/>
              <a:gdLst/>
              <a:ahLst/>
              <a:cxnLst/>
              <a:rect l="l" t="t" r="r" b="b"/>
              <a:pathLst>
                <a:path w="3119199" h="3595618">
                  <a:moveTo>
                    <a:pt x="0" y="0"/>
                  </a:moveTo>
                  <a:lnTo>
                    <a:pt x="3119199" y="0"/>
                  </a:lnTo>
                  <a:lnTo>
                    <a:pt x="3119199" y="3595619"/>
                  </a:lnTo>
                  <a:lnTo>
                    <a:pt x="0" y="35956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80" name="Group 8">
            <a:extLst>
              <a:ext uri="{FF2B5EF4-FFF2-40B4-BE49-F238E27FC236}">
                <a16:creationId xmlns:a16="http://schemas.microsoft.com/office/drawing/2014/main" id="{1CE2EA5D-7578-B62F-631D-F191ECF62DCC}"/>
              </a:ext>
            </a:extLst>
          </p:cNvPr>
          <p:cNvGrpSpPr/>
          <p:nvPr/>
        </p:nvGrpSpPr>
        <p:grpSpPr>
          <a:xfrm>
            <a:off x="1404416" y="6272612"/>
            <a:ext cx="3548586" cy="3404107"/>
            <a:chOff x="0" y="0"/>
            <a:chExt cx="5129273" cy="5129273"/>
          </a:xfrm>
        </p:grpSpPr>
        <p:grpSp>
          <p:nvGrpSpPr>
            <p:cNvPr id="81" name="Group 9">
              <a:extLst>
                <a:ext uri="{FF2B5EF4-FFF2-40B4-BE49-F238E27FC236}">
                  <a16:creationId xmlns:a16="http://schemas.microsoft.com/office/drawing/2014/main" id="{51AEE894-97CD-A894-051C-8B5BE4114C4F}"/>
                </a:ext>
              </a:extLst>
            </p:cNvPr>
            <p:cNvGrpSpPr/>
            <p:nvPr/>
          </p:nvGrpSpPr>
          <p:grpSpPr>
            <a:xfrm>
              <a:off x="0" y="0"/>
              <a:ext cx="5129273" cy="5129273"/>
              <a:chOff x="0" y="0"/>
              <a:chExt cx="812800" cy="812800"/>
            </a:xfrm>
          </p:grpSpPr>
          <p:sp>
            <p:nvSpPr>
              <p:cNvPr id="83" name="Freeform 10">
                <a:extLst>
                  <a:ext uri="{FF2B5EF4-FFF2-40B4-BE49-F238E27FC236}">
                    <a16:creationId xmlns:a16="http://schemas.microsoft.com/office/drawing/2014/main" id="{0102E744-CC5C-79A8-9BB3-AF9C618C5E46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CD7F7"/>
              </a:solidFill>
            </p:spPr>
          </p:sp>
          <p:sp>
            <p:nvSpPr>
              <p:cNvPr id="84" name="TextBox 11">
                <a:extLst>
                  <a:ext uri="{FF2B5EF4-FFF2-40B4-BE49-F238E27FC236}">
                    <a16:creationId xmlns:a16="http://schemas.microsoft.com/office/drawing/2014/main" id="{7B199D58-EB8B-DD8C-07A2-358DE1D6D2EC}"/>
                  </a:ext>
                </a:extLst>
              </p:cNvPr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4"/>
                  </a:lnSpc>
                </a:pPr>
                <a:endParaRPr/>
              </a:p>
            </p:txBody>
          </p:sp>
        </p:grpSp>
        <p:sp>
          <p:nvSpPr>
            <p:cNvPr id="82" name="Freeform 12">
              <a:extLst>
                <a:ext uri="{FF2B5EF4-FFF2-40B4-BE49-F238E27FC236}">
                  <a16:creationId xmlns:a16="http://schemas.microsoft.com/office/drawing/2014/main" id="{93CA0582-35E3-E0D9-BB48-B1207308E35F}"/>
                </a:ext>
              </a:extLst>
            </p:cNvPr>
            <p:cNvSpPr/>
            <p:nvPr/>
          </p:nvSpPr>
          <p:spPr>
            <a:xfrm>
              <a:off x="1005037" y="766827"/>
              <a:ext cx="3119199" cy="3595618"/>
            </a:xfrm>
            <a:custGeom>
              <a:avLst/>
              <a:gdLst/>
              <a:ahLst/>
              <a:cxnLst/>
              <a:rect l="l" t="t" r="r" b="b"/>
              <a:pathLst>
                <a:path w="3119199" h="3595618">
                  <a:moveTo>
                    <a:pt x="0" y="0"/>
                  </a:moveTo>
                  <a:lnTo>
                    <a:pt x="3119199" y="0"/>
                  </a:lnTo>
                  <a:lnTo>
                    <a:pt x="3119199" y="3595619"/>
                  </a:lnTo>
                  <a:lnTo>
                    <a:pt x="0" y="35956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85" name="Group 8">
            <a:extLst>
              <a:ext uri="{FF2B5EF4-FFF2-40B4-BE49-F238E27FC236}">
                <a16:creationId xmlns:a16="http://schemas.microsoft.com/office/drawing/2014/main" id="{B3D7B09C-8F82-C7BB-DB30-78CE3365FFA1}"/>
              </a:ext>
            </a:extLst>
          </p:cNvPr>
          <p:cNvGrpSpPr/>
          <p:nvPr/>
        </p:nvGrpSpPr>
        <p:grpSpPr>
          <a:xfrm>
            <a:off x="9405413" y="6242997"/>
            <a:ext cx="3548586" cy="3404107"/>
            <a:chOff x="0" y="0"/>
            <a:chExt cx="5129273" cy="5129273"/>
          </a:xfrm>
        </p:grpSpPr>
        <p:grpSp>
          <p:nvGrpSpPr>
            <p:cNvPr id="86" name="Group 9">
              <a:extLst>
                <a:ext uri="{FF2B5EF4-FFF2-40B4-BE49-F238E27FC236}">
                  <a16:creationId xmlns:a16="http://schemas.microsoft.com/office/drawing/2014/main" id="{88604296-EF54-F04D-1BBA-98A212D3000A}"/>
                </a:ext>
              </a:extLst>
            </p:cNvPr>
            <p:cNvGrpSpPr/>
            <p:nvPr/>
          </p:nvGrpSpPr>
          <p:grpSpPr>
            <a:xfrm>
              <a:off x="0" y="0"/>
              <a:ext cx="5129273" cy="5129273"/>
              <a:chOff x="0" y="0"/>
              <a:chExt cx="812800" cy="812800"/>
            </a:xfrm>
          </p:grpSpPr>
          <p:sp>
            <p:nvSpPr>
              <p:cNvPr id="88" name="Freeform 10">
                <a:extLst>
                  <a:ext uri="{FF2B5EF4-FFF2-40B4-BE49-F238E27FC236}">
                    <a16:creationId xmlns:a16="http://schemas.microsoft.com/office/drawing/2014/main" id="{66C9531F-9809-0024-D3B4-A181AE4B3405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CD7F7"/>
              </a:solidFill>
            </p:spPr>
          </p:sp>
          <p:sp>
            <p:nvSpPr>
              <p:cNvPr id="89" name="TextBox 11">
                <a:extLst>
                  <a:ext uri="{FF2B5EF4-FFF2-40B4-BE49-F238E27FC236}">
                    <a16:creationId xmlns:a16="http://schemas.microsoft.com/office/drawing/2014/main" id="{A7C54054-0B66-7792-8E39-2243D0D09F46}"/>
                  </a:ext>
                </a:extLst>
              </p:cNvPr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4"/>
                  </a:lnSpc>
                </a:pPr>
                <a:endParaRPr/>
              </a:p>
            </p:txBody>
          </p:sp>
        </p:grpSp>
        <p:sp>
          <p:nvSpPr>
            <p:cNvPr id="87" name="Freeform 12">
              <a:extLst>
                <a:ext uri="{FF2B5EF4-FFF2-40B4-BE49-F238E27FC236}">
                  <a16:creationId xmlns:a16="http://schemas.microsoft.com/office/drawing/2014/main" id="{30B7DC3C-0F8F-7BA7-CF10-B8AC1D8C0A91}"/>
                </a:ext>
              </a:extLst>
            </p:cNvPr>
            <p:cNvSpPr/>
            <p:nvPr/>
          </p:nvSpPr>
          <p:spPr>
            <a:xfrm>
              <a:off x="1005037" y="766827"/>
              <a:ext cx="3119199" cy="3595618"/>
            </a:xfrm>
            <a:custGeom>
              <a:avLst/>
              <a:gdLst/>
              <a:ahLst/>
              <a:cxnLst/>
              <a:rect l="l" t="t" r="r" b="b"/>
              <a:pathLst>
                <a:path w="3119199" h="3595618">
                  <a:moveTo>
                    <a:pt x="0" y="0"/>
                  </a:moveTo>
                  <a:lnTo>
                    <a:pt x="3119199" y="0"/>
                  </a:lnTo>
                  <a:lnTo>
                    <a:pt x="3119199" y="3595619"/>
                  </a:lnTo>
                  <a:lnTo>
                    <a:pt x="0" y="35956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90" name="Group 14">
            <a:extLst>
              <a:ext uri="{FF2B5EF4-FFF2-40B4-BE49-F238E27FC236}">
                <a16:creationId xmlns:a16="http://schemas.microsoft.com/office/drawing/2014/main" id="{EC6C33F9-098F-E81F-CFD1-224D4D06B44C}"/>
              </a:ext>
            </a:extLst>
          </p:cNvPr>
          <p:cNvGrpSpPr/>
          <p:nvPr/>
        </p:nvGrpSpPr>
        <p:grpSpPr>
          <a:xfrm>
            <a:off x="5447762" y="6262012"/>
            <a:ext cx="3573609" cy="3487436"/>
            <a:chOff x="0" y="0"/>
            <a:chExt cx="5129273" cy="5129273"/>
          </a:xfrm>
        </p:grpSpPr>
        <p:grpSp>
          <p:nvGrpSpPr>
            <p:cNvPr id="91" name="Group 15">
              <a:extLst>
                <a:ext uri="{FF2B5EF4-FFF2-40B4-BE49-F238E27FC236}">
                  <a16:creationId xmlns:a16="http://schemas.microsoft.com/office/drawing/2014/main" id="{625EF6FC-0021-8B60-649A-0AA4E347E5FE}"/>
                </a:ext>
              </a:extLst>
            </p:cNvPr>
            <p:cNvGrpSpPr/>
            <p:nvPr/>
          </p:nvGrpSpPr>
          <p:grpSpPr>
            <a:xfrm>
              <a:off x="0" y="0"/>
              <a:ext cx="5129273" cy="5129273"/>
              <a:chOff x="0" y="0"/>
              <a:chExt cx="812800" cy="812800"/>
            </a:xfrm>
          </p:grpSpPr>
          <p:sp>
            <p:nvSpPr>
              <p:cNvPr id="93" name="Freeform 16">
                <a:extLst>
                  <a:ext uri="{FF2B5EF4-FFF2-40B4-BE49-F238E27FC236}">
                    <a16:creationId xmlns:a16="http://schemas.microsoft.com/office/drawing/2014/main" id="{15ED73EA-BAC7-74C0-3082-57C207231FE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BE9CCD"/>
              </a:solidFill>
            </p:spPr>
          </p:sp>
          <p:sp>
            <p:nvSpPr>
              <p:cNvPr id="94" name="TextBox 17">
                <a:extLst>
                  <a:ext uri="{FF2B5EF4-FFF2-40B4-BE49-F238E27FC236}">
                    <a16:creationId xmlns:a16="http://schemas.microsoft.com/office/drawing/2014/main" id="{D290502A-5820-2E43-378A-875D41744DF3}"/>
                  </a:ext>
                </a:extLst>
              </p:cNvPr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4"/>
                  </a:lnSpc>
                </a:pPr>
                <a:endParaRPr/>
              </a:p>
            </p:txBody>
          </p:sp>
        </p:grpSp>
        <p:sp>
          <p:nvSpPr>
            <p:cNvPr id="92" name="Freeform 18">
              <a:extLst>
                <a:ext uri="{FF2B5EF4-FFF2-40B4-BE49-F238E27FC236}">
                  <a16:creationId xmlns:a16="http://schemas.microsoft.com/office/drawing/2014/main" id="{8B00ACD0-2D4F-E993-4307-90E9CD21F4E1}"/>
                </a:ext>
              </a:extLst>
            </p:cNvPr>
            <p:cNvSpPr/>
            <p:nvPr/>
          </p:nvSpPr>
          <p:spPr>
            <a:xfrm>
              <a:off x="1005037" y="766827"/>
              <a:ext cx="3119199" cy="3595618"/>
            </a:xfrm>
            <a:custGeom>
              <a:avLst/>
              <a:gdLst/>
              <a:ahLst/>
              <a:cxnLst/>
              <a:rect l="l" t="t" r="r" b="b"/>
              <a:pathLst>
                <a:path w="3119199" h="3595618">
                  <a:moveTo>
                    <a:pt x="0" y="0"/>
                  </a:moveTo>
                  <a:lnTo>
                    <a:pt x="3119199" y="0"/>
                  </a:lnTo>
                  <a:lnTo>
                    <a:pt x="3119199" y="3595619"/>
                  </a:lnTo>
                  <a:lnTo>
                    <a:pt x="0" y="35956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6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7"/>
          <p:cNvGrpSpPr/>
          <p:nvPr/>
        </p:nvGrpSpPr>
        <p:grpSpPr>
          <a:xfrm>
            <a:off x="631746" y="2948908"/>
            <a:ext cx="7671261" cy="1291747"/>
            <a:chOff x="-445737" y="-293760"/>
            <a:chExt cx="10228347" cy="1722330"/>
          </a:xfrm>
        </p:grpSpPr>
        <p:sp>
          <p:nvSpPr>
            <p:cNvPr id="18" name="Freeform 18"/>
            <p:cNvSpPr/>
            <p:nvPr/>
          </p:nvSpPr>
          <p:spPr>
            <a:xfrm>
              <a:off x="3848621" y="-293760"/>
              <a:ext cx="1722330" cy="1722330"/>
            </a:xfrm>
            <a:custGeom>
              <a:avLst/>
              <a:gdLst/>
              <a:ahLst/>
              <a:cxnLst/>
              <a:rect l="l" t="t" r="r" b="b"/>
              <a:pathLst>
                <a:path w="1722330" h="1722330">
                  <a:moveTo>
                    <a:pt x="0" y="0"/>
                  </a:moveTo>
                  <a:lnTo>
                    <a:pt x="1722330" y="0"/>
                  </a:lnTo>
                  <a:lnTo>
                    <a:pt x="1722330" y="1722330"/>
                  </a:lnTo>
                  <a:lnTo>
                    <a:pt x="0" y="17223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-445737" y="-29443"/>
              <a:ext cx="10228347" cy="101762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5873"/>
                </a:lnSpc>
                <a:spcBef>
                  <a:spcPct val="0"/>
                </a:spcBef>
              </a:pPr>
              <a:r>
                <a:rPr lang="en-US" sz="6384" u="none" strike="noStrike" spc="-319" dirty="0" err="1">
                  <a:solidFill>
                    <a:srgbClr val="8DA875"/>
                  </a:solidFill>
                  <a:latin typeface="華康華綜體W5(P)" panose="020B0500000000000000" pitchFamily="34" charset="-120"/>
                  <a:ea typeface="華康華綜體W5(P)" panose="020B0500000000000000" pitchFamily="34" charset="-120"/>
                  <a:cs typeface="Cooper BT Light"/>
                  <a:sym typeface="Cooper BT Light"/>
                </a:rPr>
                <a:t>婚禮企劃</a:t>
              </a:r>
              <a:r>
                <a:rPr lang="en-US" sz="6384" u="none" strike="noStrike" spc="-319" dirty="0">
                  <a:solidFill>
                    <a:srgbClr val="8DA875"/>
                  </a:solidFill>
                  <a:latin typeface="華康華綜體W5(P)" panose="020B0500000000000000" pitchFamily="34" charset="-120"/>
                  <a:ea typeface="華康華綜體W5(P)" panose="020B0500000000000000" pitchFamily="34" charset="-120"/>
                  <a:cs typeface="Cooper BT Light"/>
                  <a:sym typeface="Cooper BT Light"/>
                </a:rPr>
                <a:t>     </a:t>
              </a:r>
              <a:r>
                <a:rPr lang="en-US" sz="6384" u="none" strike="noStrike" spc="-319" dirty="0" err="1">
                  <a:solidFill>
                    <a:srgbClr val="8DA875"/>
                  </a:solidFill>
                  <a:latin typeface="華康華綜體W5(P)" panose="020B0500000000000000" pitchFamily="34" charset="-120"/>
                  <a:ea typeface="華康華綜體W5(P)" panose="020B0500000000000000" pitchFamily="34" charset="-120"/>
                  <a:cs typeface="Cooper BT Light"/>
                  <a:sym typeface="Cooper BT Light"/>
                </a:rPr>
                <a:t>百貨樓管</a:t>
              </a:r>
              <a:endParaRPr lang="en-US" sz="6384" u="none" strike="noStrike" spc="-319" dirty="0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endParaRPr>
            </a:p>
          </p:txBody>
        </p:sp>
      </p:grpSp>
      <p:sp>
        <p:nvSpPr>
          <p:cNvPr id="2" name="Freeform 2"/>
          <p:cNvSpPr/>
          <p:nvPr/>
        </p:nvSpPr>
        <p:spPr>
          <a:xfrm>
            <a:off x="-1713279" y="8229600"/>
            <a:ext cx="4214413" cy="4114800"/>
          </a:xfrm>
          <a:custGeom>
            <a:avLst/>
            <a:gdLst/>
            <a:ahLst/>
            <a:cxnLst/>
            <a:rect l="l" t="t" r="r" b="b"/>
            <a:pathLst>
              <a:path w="4214413" h="4114800">
                <a:moveTo>
                  <a:pt x="0" y="0"/>
                </a:moveTo>
                <a:lnTo>
                  <a:pt x="4214413" y="0"/>
                </a:lnTo>
                <a:lnTo>
                  <a:pt x="42144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295058" y="6370105"/>
            <a:ext cx="670991" cy="670991"/>
          </a:xfrm>
          <a:custGeom>
            <a:avLst/>
            <a:gdLst/>
            <a:ahLst/>
            <a:cxnLst/>
            <a:rect l="l" t="t" r="r" b="b"/>
            <a:pathLst>
              <a:path w="670991" h="670991">
                <a:moveTo>
                  <a:pt x="0" y="0"/>
                </a:moveTo>
                <a:lnTo>
                  <a:pt x="670991" y="0"/>
                </a:lnTo>
                <a:lnTo>
                  <a:pt x="670991" y="670991"/>
                </a:lnTo>
                <a:lnTo>
                  <a:pt x="0" y="6709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7581829" y="-1667523"/>
            <a:ext cx="13182802" cy="13271481"/>
            <a:chOff x="0" y="0"/>
            <a:chExt cx="17577069" cy="17695309"/>
          </a:xfrm>
        </p:grpSpPr>
        <p:sp>
          <p:nvSpPr>
            <p:cNvPr id="5" name="Freeform 5"/>
            <p:cNvSpPr/>
            <p:nvPr/>
          </p:nvSpPr>
          <p:spPr>
            <a:xfrm>
              <a:off x="518040" y="0"/>
              <a:ext cx="7685922" cy="7336562"/>
            </a:xfrm>
            <a:custGeom>
              <a:avLst/>
              <a:gdLst/>
              <a:ahLst/>
              <a:cxnLst/>
              <a:rect l="l" t="t" r="r" b="b"/>
              <a:pathLst>
                <a:path w="7685922" h="7336562">
                  <a:moveTo>
                    <a:pt x="0" y="0"/>
                  </a:moveTo>
                  <a:lnTo>
                    <a:pt x="7685922" y="0"/>
                  </a:lnTo>
                  <a:lnTo>
                    <a:pt x="7685922" y="7336562"/>
                  </a:lnTo>
                  <a:lnTo>
                    <a:pt x="0" y="73365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6" name="Group 6"/>
            <p:cNvGrpSpPr>
              <a:grpSpLocks noChangeAspect="1"/>
            </p:cNvGrpSpPr>
            <p:nvPr/>
          </p:nvGrpSpPr>
          <p:grpSpPr>
            <a:xfrm>
              <a:off x="124340" y="4000892"/>
              <a:ext cx="17452729" cy="10010674"/>
              <a:chOff x="0" y="0"/>
              <a:chExt cx="7981950" cy="457835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765810" y="21590"/>
                <a:ext cx="6451600" cy="4326890"/>
              </a:xfrm>
              <a:custGeom>
                <a:avLst/>
                <a:gdLst/>
                <a:ahLst/>
                <a:cxnLst/>
                <a:rect l="l" t="t" r="r" b="b"/>
                <a:pathLst>
                  <a:path w="6451600" h="4326890">
                    <a:moveTo>
                      <a:pt x="6224270" y="0"/>
                    </a:moveTo>
                    <a:lnTo>
                      <a:pt x="226060" y="0"/>
                    </a:lnTo>
                    <a:cubicBezTo>
                      <a:pt x="101600" y="0"/>
                      <a:pt x="0" y="101600"/>
                      <a:pt x="0" y="226060"/>
                    </a:cubicBezTo>
                    <a:lnTo>
                      <a:pt x="0" y="4326890"/>
                    </a:lnTo>
                    <a:lnTo>
                      <a:pt x="6451601" y="4326890"/>
                    </a:lnTo>
                    <a:lnTo>
                      <a:pt x="6451601" y="226060"/>
                    </a:lnTo>
                    <a:cubicBezTo>
                      <a:pt x="6450331" y="101600"/>
                      <a:pt x="6348731" y="0"/>
                      <a:pt x="6224270" y="0"/>
                    </a:cubicBezTo>
                    <a:close/>
                    <a:moveTo>
                      <a:pt x="6252210" y="4043680"/>
                    </a:moveTo>
                    <a:lnTo>
                      <a:pt x="196851" y="4043680"/>
                    </a:lnTo>
                    <a:lnTo>
                      <a:pt x="196851" y="255270"/>
                    </a:lnTo>
                    <a:lnTo>
                      <a:pt x="6252210" y="255270"/>
                    </a:lnTo>
                    <a:lnTo>
                      <a:pt x="6252210" y="404368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8" name="Freeform 8"/>
              <p:cNvSpPr/>
              <p:nvPr/>
            </p:nvSpPr>
            <p:spPr>
              <a:xfrm>
                <a:off x="0" y="0"/>
                <a:ext cx="7981950" cy="4542790"/>
              </a:xfrm>
              <a:custGeom>
                <a:avLst/>
                <a:gdLst/>
                <a:ahLst/>
                <a:cxnLst/>
                <a:rect l="l" t="t" r="r" b="b"/>
                <a:pathLst>
                  <a:path w="7981950" h="4542790">
                    <a:moveTo>
                      <a:pt x="7239000" y="4348480"/>
                    </a:moveTo>
                    <a:lnTo>
                      <a:pt x="7239000" y="243840"/>
                    </a:lnTo>
                    <a:cubicBezTo>
                      <a:pt x="7239000" y="109220"/>
                      <a:pt x="7129780" y="0"/>
                      <a:pt x="6995160" y="0"/>
                    </a:cubicBezTo>
                    <a:lnTo>
                      <a:pt x="985520" y="0"/>
                    </a:lnTo>
                    <a:cubicBezTo>
                      <a:pt x="852170" y="0"/>
                      <a:pt x="742950" y="109220"/>
                      <a:pt x="742950" y="243840"/>
                    </a:cubicBezTo>
                    <a:lnTo>
                      <a:pt x="742950" y="4349750"/>
                    </a:lnTo>
                    <a:lnTo>
                      <a:pt x="0" y="4349750"/>
                    </a:lnTo>
                    <a:lnTo>
                      <a:pt x="0" y="4447540"/>
                    </a:lnTo>
                    <a:cubicBezTo>
                      <a:pt x="0" y="4500880"/>
                      <a:pt x="43180" y="4542790"/>
                      <a:pt x="95250" y="4542790"/>
                    </a:cubicBezTo>
                    <a:lnTo>
                      <a:pt x="7886700" y="4542790"/>
                    </a:lnTo>
                    <a:cubicBezTo>
                      <a:pt x="7940040" y="4542790"/>
                      <a:pt x="7981950" y="4499610"/>
                      <a:pt x="7981950" y="4447540"/>
                    </a:cubicBezTo>
                    <a:lnTo>
                      <a:pt x="7981950" y="4349750"/>
                    </a:lnTo>
                    <a:lnTo>
                      <a:pt x="7239000" y="4349750"/>
                    </a:lnTo>
                    <a:close/>
                    <a:moveTo>
                      <a:pt x="4519930" y="4348480"/>
                    </a:moveTo>
                    <a:lnTo>
                      <a:pt x="4519930" y="4349750"/>
                    </a:lnTo>
                    <a:cubicBezTo>
                      <a:pt x="4519930" y="4403090"/>
                      <a:pt x="4476750" y="4445000"/>
                      <a:pt x="4424680" y="4445000"/>
                    </a:cubicBezTo>
                    <a:lnTo>
                      <a:pt x="3557270" y="4445000"/>
                    </a:lnTo>
                    <a:cubicBezTo>
                      <a:pt x="3503930" y="4445000"/>
                      <a:pt x="3462020" y="4401820"/>
                      <a:pt x="3462020" y="4349750"/>
                    </a:cubicBezTo>
                    <a:lnTo>
                      <a:pt x="3462020" y="4348480"/>
                    </a:lnTo>
                    <a:lnTo>
                      <a:pt x="765810" y="4348480"/>
                    </a:lnTo>
                    <a:lnTo>
                      <a:pt x="765810" y="247650"/>
                    </a:lnTo>
                    <a:cubicBezTo>
                      <a:pt x="765810" y="123190"/>
                      <a:pt x="867410" y="21590"/>
                      <a:pt x="991870" y="21590"/>
                    </a:cubicBezTo>
                    <a:lnTo>
                      <a:pt x="6990080" y="21590"/>
                    </a:lnTo>
                    <a:cubicBezTo>
                      <a:pt x="7114539" y="21590"/>
                      <a:pt x="7216139" y="123190"/>
                      <a:pt x="7216139" y="247650"/>
                    </a:cubicBezTo>
                    <a:lnTo>
                      <a:pt x="7216139" y="4348480"/>
                    </a:lnTo>
                    <a:lnTo>
                      <a:pt x="4519930" y="4348480"/>
                    </a:lnTo>
                    <a:close/>
                  </a:path>
                </a:pathLst>
              </a:custGeom>
              <a:solidFill>
                <a:srgbClr val="969696"/>
              </a:solidFill>
            </p:spPr>
          </p:sp>
          <p:sp>
            <p:nvSpPr>
              <p:cNvPr id="9" name="Freeform 9"/>
              <p:cNvSpPr/>
              <p:nvPr/>
            </p:nvSpPr>
            <p:spPr>
              <a:xfrm>
                <a:off x="3460750" y="4349750"/>
                <a:ext cx="1059180" cy="96520"/>
              </a:xfrm>
              <a:custGeom>
                <a:avLst/>
                <a:gdLst/>
                <a:ahLst/>
                <a:cxnLst/>
                <a:rect l="l" t="t" r="r" b="b"/>
                <a:pathLst>
                  <a:path w="1059180" h="96520">
                    <a:moveTo>
                      <a:pt x="96520" y="96520"/>
                    </a:moveTo>
                    <a:lnTo>
                      <a:pt x="963930" y="96520"/>
                    </a:lnTo>
                    <a:cubicBezTo>
                      <a:pt x="1017270" y="96520"/>
                      <a:pt x="1059180" y="53340"/>
                      <a:pt x="1059180" y="1270"/>
                    </a:cubicBezTo>
                    <a:lnTo>
                      <a:pt x="1059180" y="0"/>
                    </a:lnTo>
                    <a:lnTo>
                      <a:pt x="0" y="0"/>
                    </a:lnTo>
                    <a:lnTo>
                      <a:pt x="0" y="1270"/>
                    </a:lnTo>
                    <a:cubicBezTo>
                      <a:pt x="0" y="53340"/>
                      <a:pt x="43180" y="96520"/>
                      <a:pt x="96520" y="96520"/>
                    </a:cubicBezTo>
                    <a:close/>
                  </a:path>
                </a:pathLst>
              </a:custGeom>
              <a:solidFill>
                <a:srgbClr val="727171"/>
              </a:solidFill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63830" y="4542790"/>
                <a:ext cx="7654290" cy="35560"/>
              </a:xfrm>
              <a:custGeom>
                <a:avLst/>
                <a:gdLst/>
                <a:ahLst/>
                <a:cxnLst/>
                <a:rect l="l" t="t" r="r" b="b"/>
                <a:pathLst>
                  <a:path w="7654290" h="35560">
                    <a:moveTo>
                      <a:pt x="0" y="0"/>
                    </a:moveTo>
                    <a:cubicBezTo>
                      <a:pt x="0" y="20320"/>
                      <a:pt x="16510" y="35560"/>
                      <a:pt x="35560" y="35560"/>
                    </a:cubicBezTo>
                    <a:lnTo>
                      <a:pt x="7618730" y="35560"/>
                    </a:lnTo>
                    <a:cubicBezTo>
                      <a:pt x="7639050" y="35560"/>
                      <a:pt x="7654290" y="19050"/>
                      <a:pt x="765429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27171"/>
              </a:solidFill>
            </p:spPr>
          </p:sp>
          <p:sp>
            <p:nvSpPr>
              <p:cNvPr id="11" name="Freeform 11"/>
              <p:cNvSpPr/>
              <p:nvPr/>
            </p:nvSpPr>
            <p:spPr>
              <a:xfrm>
                <a:off x="962660" y="276860"/>
                <a:ext cx="6055360" cy="3789680"/>
              </a:xfrm>
              <a:custGeom>
                <a:avLst/>
                <a:gdLst/>
                <a:ahLst/>
                <a:cxnLst/>
                <a:rect l="l" t="t" r="r" b="b"/>
                <a:pathLst>
                  <a:path w="6055360" h="3789680">
                    <a:moveTo>
                      <a:pt x="0" y="0"/>
                    </a:moveTo>
                    <a:lnTo>
                      <a:pt x="6055360" y="0"/>
                    </a:lnTo>
                    <a:lnTo>
                      <a:pt x="6055360" y="3789680"/>
                    </a:lnTo>
                    <a:lnTo>
                      <a:pt x="0" y="3789680"/>
                    </a:lnTo>
                    <a:close/>
                  </a:path>
                </a:pathLst>
              </a:custGeom>
              <a:blipFill>
                <a:blip r:embed="rId11"/>
                <a:stretch>
                  <a:fillRect t="-7123" b="-7123"/>
                </a:stretch>
              </a:blipFill>
            </p:spPr>
          </p:sp>
        </p:grpSp>
        <p:sp>
          <p:nvSpPr>
            <p:cNvPr id="12" name="Freeform 12"/>
            <p:cNvSpPr/>
            <p:nvPr/>
          </p:nvSpPr>
          <p:spPr>
            <a:xfrm rot="1337839" flipH="1">
              <a:off x="11262642" y="11647219"/>
              <a:ext cx="4728453" cy="5351130"/>
            </a:xfrm>
            <a:custGeom>
              <a:avLst/>
              <a:gdLst/>
              <a:ahLst/>
              <a:cxnLst/>
              <a:rect l="l" t="t" r="r" b="b"/>
              <a:pathLst>
                <a:path w="4728453" h="5351130">
                  <a:moveTo>
                    <a:pt x="4728454" y="0"/>
                  </a:moveTo>
                  <a:lnTo>
                    <a:pt x="0" y="0"/>
                  </a:lnTo>
                  <a:lnTo>
                    <a:pt x="0" y="5351130"/>
                  </a:lnTo>
                  <a:lnTo>
                    <a:pt x="4728454" y="5351130"/>
                  </a:lnTo>
                  <a:lnTo>
                    <a:pt x="4728454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10854070"/>
              <a:ext cx="5554197" cy="6161687"/>
            </a:xfrm>
            <a:custGeom>
              <a:avLst/>
              <a:gdLst/>
              <a:ahLst/>
              <a:cxnLst/>
              <a:rect l="l" t="t" r="r" b="b"/>
              <a:pathLst>
                <a:path w="5554197" h="6161687">
                  <a:moveTo>
                    <a:pt x="0" y="0"/>
                  </a:moveTo>
                  <a:lnTo>
                    <a:pt x="5554197" y="0"/>
                  </a:lnTo>
                  <a:lnTo>
                    <a:pt x="5554197" y="6161687"/>
                  </a:lnTo>
                  <a:lnTo>
                    <a:pt x="0" y="6161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11548508" y="3411329"/>
              <a:ext cx="3249647" cy="3605077"/>
            </a:xfrm>
            <a:custGeom>
              <a:avLst/>
              <a:gdLst/>
              <a:ahLst/>
              <a:cxnLst/>
              <a:rect l="l" t="t" r="r" b="b"/>
              <a:pathLst>
                <a:path w="3249647" h="3605077">
                  <a:moveTo>
                    <a:pt x="0" y="0"/>
                  </a:moveTo>
                  <a:lnTo>
                    <a:pt x="3249647" y="0"/>
                  </a:lnTo>
                  <a:lnTo>
                    <a:pt x="3249647" y="3605077"/>
                  </a:lnTo>
                  <a:lnTo>
                    <a:pt x="0" y="36050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382951" y="5029200"/>
            <a:ext cx="6897910" cy="3238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000000"/>
                </a:solidFill>
                <a:latin typeface="Coco Gothic Extra-Light"/>
                <a:ea typeface="Coco Gothic Extra-Light"/>
                <a:cs typeface="Coco Gothic Extra-Light"/>
                <a:sym typeface="Coco Gothic Extra-Light"/>
              </a:rPr>
              <a:t>依自身興趣和專長，自行尋求國內職場體驗的機會，在真實場域中實踐，累積職涯經驗，培養韌性與未來力。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6049" y="1292612"/>
            <a:ext cx="7156846" cy="737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70"/>
              </a:lnSpc>
            </a:pPr>
            <a:r>
              <a:rPr lang="en-US" sz="6163" dirty="0" err="1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Sloop Script Pro"/>
                <a:sym typeface="Sloop Script Pro"/>
              </a:rPr>
              <a:t>體驗類型-</a:t>
            </a:r>
            <a:r>
              <a:rPr lang="en-US" sz="6163" dirty="0" err="1">
                <a:solidFill>
                  <a:srgbClr val="201E21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Sloop Script Pro"/>
                <a:sym typeface="Sloop Script Pro"/>
              </a:rPr>
              <a:t>職場體驗</a:t>
            </a:r>
            <a:endParaRPr lang="en-US" sz="6163" dirty="0">
              <a:solidFill>
                <a:srgbClr val="201E21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Sloop Script Pro"/>
              <a:sym typeface="Sloop Script Pro"/>
            </a:endParaRPr>
          </a:p>
        </p:txBody>
      </p:sp>
      <p:pic>
        <p:nvPicPr>
          <p:cNvPr id="21" name="圖片 20">
            <a:hlinkClick r:id="rId15"/>
            <a:extLst>
              <a:ext uri="{FF2B5EF4-FFF2-40B4-BE49-F238E27FC236}">
                <a16:creationId xmlns:a16="http://schemas.microsoft.com/office/drawing/2014/main" id="{66489991-DDA0-83CA-F49A-8599269AB46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37" t="37074" r="29411" b="37641"/>
          <a:stretch>
            <a:fillRect/>
          </a:stretch>
        </p:blipFill>
        <p:spPr>
          <a:xfrm>
            <a:off x="2813884" y="8994388"/>
            <a:ext cx="3492387" cy="1184003"/>
          </a:xfrm>
          <a:prstGeom prst="rect">
            <a:avLst/>
          </a:prstGeom>
        </p:spPr>
      </p:pic>
      <p:pic>
        <p:nvPicPr>
          <p:cNvPr id="25" name="圖片 24">
            <a:hlinkClick r:id="rId17" action="ppaction://hlinksldjump" tooltip="這兩年...要做什麼呢？"/>
            <a:extLst>
              <a:ext uri="{FF2B5EF4-FFF2-40B4-BE49-F238E27FC236}">
                <a16:creationId xmlns:a16="http://schemas.microsoft.com/office/drawing/2014/main" id="{6C06CC80-E37C-68C7-ACBE-915A3DD50DF4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5" t="37277" r="29998" b="37641"/>
          <a:stretch>
            <a:fillRect/>
          </a:stretch>
        </p:blipFill>
        <p:spPr>
          <a:xfrm>
            <a:off x="12725368" y="9253876"/>
            <a:ext cx="2986896" cy="1042900"/>
          </a:xfrm>
          <a:prstGeom prst="rect">
            <a:avLst/>
          </a:prstGeom>
        </p:spPr>
      </p:pic>
      <p:sp>
        <p:nvSpPr>
          <p:cNvPr id="20" name="投影片編號版面配置區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13279" y="8229600"/>
            <a:ext cx="4214413" cy="4114800"/>
          </a:xfrm>
          <a:custGeom>
            <a:avLst/>
            <a:gdLst/>
            <a:ahLst/>
            <a:cxnLst/>
            <a:rect l="l" t="t" r="r" b="b"/>
            <a:pathLst>
              <a:path w="4214413" h="4114800">
                <a:moveTo>
                  <a:pt x="0" y="0"/>
                </a:moveTo>
                <a:lnTo>
                  <a:pt x="4214413" y="0"/>
                </a:lnTo>
                <a:lnTo>
                  <a:pt x="42144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298552" y="5897620"/>
            <a:ext cx="670991" cy="670991"/>
          </a:xfrm>
          <a:custGeom>
            <a:avLst/>
            <a:gdLst/>
            <a:ahLst/>
            <a:cxnLst/>
            <a:rect l="l" t="t" r="r" b="b"/>
            <a:pathLst>
              <a:path w="670991" h="670991">
                <a:moveTo>
                  <a:pt x="0" y="0"/>
                </a:moveTo>
                <a:lnTo>
                  <a:pt x="670991" y="0"/>
                </a:lnTo>
                <a:lnTo>
                  <a:pt x="670991" y="670991"/>
                </a:lnTo>
                <a:lnTo>
                  <a:pt x="0" y="6709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7581829" y="-1667523"/>
            <a:ext cx="13182802" cy="13271481"/>
            <a:chOff x="0" y="0"/>
            <a:chExt cx="17577069" cy="17695309"/>
          </a:xfrm>
        </p:grpSpPr>
        <p:sp>
          <p:nvSpPr>
            <p:cNvPr id="5" name="Freeform 5"/>
            <p:cNvSpPr/>
            <p:nvPr/>
          </p:nvSpPr>
          <p:spPr>
            <a:xfrm>
              <a:off x="518040" y="0"/>
              <a:ext cx="7685922" cy="7336562"/>
            </a:xfrm>
            <a:custGeom>
              <a:avLst/>
              <a:gdLst/>
              <a:ahLst/>
              <a:cxnLst/>
              <a:rect l="l" t="t" r="r" b="b"/>
              <a:pathLst>
                <a:path w="7685922" h="7336562">
                  <a:moveTo>
                    <a:pt x="0" y="0"/>
                  </a:moveTo>
                  <a:lnTo>
                    <a:pt x="7685922" y="0"/>
                  </a:lnTo>
                  <a:lnTo>
                    <a:pt x="7685922" y="7336562"/>
                  </a:lnTo>
                  <a:lnTo>
                    <a:pt x="0" y="73365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6" name="Group 6"/>
            <p:cNvGrpSpPr>
              <a:grpSpLocks noChangeAspect="1"/>
            </p:cNvGrpSpPr>
            <p:nvPr/>
          </p:nvGrpSpPr>
          <p:grpSpPr>
            <a:xfrm>
              <a:off x="124340" y="4000892"/>
              <a:ext cx="17452729" cy="10010674"/>
              <a:chOff x="0" y="0"/>
              <a:chExt cx="7981950" cy="457835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765810" y="21590"/>
                <a:ext cx="6451600" cy="4326890"/>
              </a:xfrm>
              <a:custGeom>
                <a:avLst/>
                <a:gdLst/>
                <a:ahLst/>
                <a:cxnLst/>
                <a:rect l="l" t="t" r="r" b="b"/>
                <a:pathLst>
                  <a:path w="6451600" h="4326890">
                    <a:moveTo>
                      <a:pt x="6224270" y="0"/>
                    </a:moveTo>
                    <a:lnTo>
                      <a:pt x="226060" y="0"/>
                    </a:lnTo>
                    <a:cubicBezTo>
                      <a:pt x="101600" y="0"/>
                      <a:pt x="0" y="101600"/>
                      <a:pt x="0" y="226060"/>
                    </a:cubicBezTo>
                    <a:lnTo>
                      <a:pt x="0" y="4326890"/>
                    </a:lnTo>
                    <a:lnTo>
                      <a:pt x="6451601" y="4326890"/>
                    </a:lnTo>
                    <a:lnTo>
                      <a:pt x="6451601" y="226060"/>
                    </a:lnTo>
                    <a:cubicBezTo>
                      <a:pt x="6450331" y="101600"/>
                      <a:pt x="6348731" y="0"/>
                      <a:pt x="6224270" y="0"/>
                    </a:cubicBezTo>
                    <a:close/>
                    <a:moveTo>
                      <a:pt x="6252210" y="4043680"/>
                    </a:moveTo>
                    <a:lnTo>
                      <a:pt x="196851" y="4043680"/>
                    </a:lnTo>
                    <a:lnTo>
                      <a:pt x="196851" y="255270"/>
                    </a:lnTo>
                    <a:lnTo>
                      <a:pt x="6252210" y="255270"/>
                    </a:lnTo>
                    <a:lnTo>
                      <a:pt x="6252210" y="404368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8" name="Freeform 8"/>
              <p:cNvSpPr/>
              <p:nvPr/>
            </p:nvSpPr>
            <p:spPr>
              <a:xfrm>
                <a:off x="0" y="0"/>
                <a:ext cx="7981950" cy="4542790"/>
              </a:xfrm>
              <a:custGeom>
                <a:avLst/>
                <a:gdLst/>
                <a:ahLst/>
                <a:cxnLst/>
                <a:rect l="l" t="t" r="r" b="b"/>
                <a:pathLst>
                  <a:path w="7981950" h="4542790">
                    <a:moveTo>
                      <a:pt x="7239000" y="4348480"/>
                    </a:moveTo>
                    <a:lnTo>
                      <a:pt x="7239000" y="243840"/>
                    </a:lnTo>
                    <a:cubicBezTo>
                      <a:pt x="7239000" y="109220"/>
                      <a:pt x="7129780" y="0"/>
                      <a:pt x="6995160" y="0"/>
                    </a:cubicBezTo>
                    <a:lnTo>
                      <a:pt x="985520" y="0"/>
                    </a:lnTo>
                    <a:cubicBezTo>
                      <a:pt x="852170" y="0"/>
                      <a:pt x="742950" y="109220"/>
                      <a:pt x="742950" y="243840"/>
                    </a:cubicBezTo>
                    <a:lnTo>
                      <a:pt x="742950" y="4349750"/>
                    </a:lnTo>
                    <a:lnTo>
                      <a:pt x="0" y="4349750"/>
                    </a:lnTo>
                    <a:lnTo>
                      <a:pt x="0" y="4447540"/>
                    </a:lnTo>
                    <a:cubicBezTo>
                      <a:pt x="0" y="4500880"/>
                      <a:pt x="43180" y="4542790"/>
                      <a:pt x="95250" y="4542790"/>
                    </a:cubicBezTo>
                    <a:lnTo>
                      <a:pt x="7886700" y="4542790"/>
                    </a:lnTo>
                    <a:cubicBezTo>
                      <a:pt x="7940040" y="4542790"/>
                      <a:pt x="7981950" y="4499610"/>
                      <a:pt x="7981950" y="4447540"/>
                    </a:cubicBezTo>
                    <a:lnTo>
                      <a:pt x="7981950" y="4349750"/>
                    </a:lnTo>
                    <a:lnTo>
                      <a:pt x="7239000" y="4349750"/>
                    </a:lnTo>
                    <a:close/>
                    <a:moveTo>
                      <a:pt x="4519930" y="4348480"/>
                    </a:moveTo>
                    <a:lnTo>
                      <a:pt x="4519930" y="4349750"/>
                    </a:lnTo>
                    <a:cubicBezTo>
                      <a:pt x="4519930" y="4403090"/>
                      <a:pt x="4476750" y="4445000"/>
                      <a:pt x="4424680" y="4445000"/>
                    </a:cubicBezTo>
                    <a:lnTo>
                      <a:pt x="3557270" y="4445000"/>
                    </a:lnTo>
                    <a:cubicBezTo>
                      <a:pt x="3503930" y="4445000"/>
                      <a:pt x="3462020" y="4401820"/>
                      <a:pt x="3462020" y="4349750"/>
                    </a:cubicBezTo>
                    <a:lnTo>
                      <a:pt x="3462020" y="4348480"/>
                    </a:lnTo>
                    <a:lnTo>
                      <a:pt x="765810" y="4348480"/>
                    </a:lnTo>
                    <a:lnTo>
                      <a:pt x="765810" y="247650"/>
                    </a:lnTo>
                    <a:cubicBezTo>
                      <a:pt x="765810" y="123190"/>
                      <a:pt x="867410" y="21590"/>
                      <a:pt x="991870" y="21590"/>
                    </a:cubicBezTo>
                    <a:lnTo>
                      <a:pt x="6990080" y="21590"/>
                    </a:lnTo>
                    <a:cubicBezTo>
                      <a:pt x="7114539" y="21590"/>
                      <a:pt x="7216139" y="123190"/>
                      <a:pt x="7216139" y="247650"/>
                    </a:cubicBezTo>
                    <a:lnTo>
                      <a:pt x="7216139" y="4348480"/>
                    </a:lnTo>
                    <a:lnTo>
                      <a:pt x="4519930" y="4348480"/>
                    </a:lnTo>
                    <a:close/>
                  </a:path>
                </a:pathLst>
              </a:custGeom>
              <a:solidFill>
                <a:srgbClr val="969696"/>
              </a:solidFill>
            </p:spPr>
          </p:sp>
          <p:sp>
            <p:nvSpPr>
              <p:cNvPr id="9" name="Freeform 9"/>
              <p:cNvSpPr/>
              <p:nvPr/>
            </p:nvSpPr>
            <p:spPr>
              <a:xfrm>
                <a:off x="3460750" y="4349750"/>
                <a:ext cx="1059180" cy="96520"/>
              </a:xfrm>
              <a:custGeom>
                <a:avLst/>
                <a:gdLst/>
                <a:ahLst/>
                <a:cxnLst/>
                <a:rect l="l" t="t" r="r" b="b"/>
                <a:pathLst>
                  <a:path w="1059180" h="96520">
                    <a:moveTo>
                      <a:pt x="96520" y="96520"/>
                    </a:moveTo>
                    <a:lnTo>
                      <a:pt x="963930" y="96520"/>
                    </a:lnTo>
                    <a:cubicBezTo>
                      <a:pt x="1017270" y="96520"/>
                      <a:pt x="1059180" y="53340"/>
                      <a:pt x="1059180" y="1270"/>
                    </a:cubicBezTo>
                    <a:lnTo>
                      <a:pt x="1059180" y="0"/>
                    </a:lnTo>
                    <a:lnTo>
                      <a:pt x="0" y="0"/>
                    </a:lnTo>
                    <a:lnTo>
                      <a:pt x="0" y="1270"/>
                    </a:lnTo>
                    <a:cubicBezTo>
                      <a:pt x="0" y="53340"/>
                      <a:pt x="43180" y="96520"/>
                      <a:pt x="96520" y="96520"/>
                    </a:cubicBezTo>
                    <a:close/>
                  </a:path>
                </a:pathLst>
              </a:custGeom>
              <a:solidFill>
                <a:srgbClr val="727171"/>
              </a:solidFill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63830" y="4542790"/>
                <a:ext cx="7654290" cy="35560"/>
              </a:xfrm>
              <a:custGeom>
                <a:avLst/>
                <a:gdLst/>
                <a:ahLst/>
                <a:cxnLst/>
                <a:rect l="l" t="t" r="r" b="b"/>
                <a:pathLst>
                  <a:path w="7654290" h="35560">
                    <a:moveTo>
                      <a:pt x="0" y="0"/>
                    </a:moveTo>
                    <a:cubicBezTo>
                      <a:pt x="0" y="20320"/>
                      <a:pt x="16510" y="35560"/>
                      <a:pt x="35560" y="35560"/>
                    </a:cubicBezTo>
                    <a:lnTo>
                      <a:pt x="7618730" y="35560"/>
                    </a:lnTo>
                    <a:cubicBezTo>
                      <a:pt x="7639050" y="35560"/>
                      <a:pt x="7654290" y="19050"/>
                      <a:pt x="765429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27171"/>
              </a:solidFill>
            </p:spPr>
          </p:sp>
          <p:sp>
            <p:nvSpPr>
              <p:cNvPr id="11" name="Freeform 11"/>
              <p:cNvSpPr/>
              <p:nvPr/>
            </p:nvSpPr>
            <p:spPr>
              <a:xfrm>
                <a:off x="962660" y="276860"/>
                <a:ext cx="6055360" cy="3789680"/>
              </a:xfrm>
              <a:custGeom>
                <a:avLst/>
                <a:gdLst/>
                <a:ahLst/>
                <a:cxnLst/>
                <a:rect l="l" t="t" r="r" b="b"/>
                <a:pathLst>
                  <a:path w="6055360" h="3789680">
                    <a:moveTo>
                      <a:pt x="0" y="0"/>
                    </a:moveTo>
                    <a:lnTo>
                      <a:pt x="6055360" y="0"/>
                    </a:lnTo>
                    <a:lnTo>
                      <a:pt x="6055360" y="3789680"/>
                    </a:lnTo>
                    <a:lnTo>
                      <a:pt x="0" y="3789680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3262" r="-3262"/>
                </a:stretch>
              </a:blipFill>
            </p:spPr>
          </p:sp>
        </p:grpSp>
        <p:sp>
          <p:nvSpPr>
            <p:cNvPr id="12" name="Freeform 12"/>
            <p:cNvSpPr/>
            <p:nvPr/>
          </p:nvSpPr>
          <p:spPr>
            <a:xfrm rot="1337839" flipH="1">
              <a:off x="11262642" y="11647219"/>
              <a:ext cx="4728453" cy="5351130"/>
            </a:xfrm>
            <a:custGeom>
              <a:avLst/>
              <a:gdLst/>
              <a:ahLst/>
              <a:cxnLst/>
              <a:rect l="l" t="t" r="r" b="b"/>
              <a:pathLst>
                <a:path w="4728453" h="5351130">
                  <a:moveTo>
                    <a:pt x="4728454" y="0"/>
                  </a:moveTo>
                  <a:lnTo>
                    <a:pt x="0" y="0"/>
                  </a:lnTo>
                  <a:lnTo>
                    <a:pt x="0" y="5351130"/>
                  </a:lnTo>
                  <a:lnTo>
                    <a:pt x="4728454" y="5351130"/>
                  </a:lnTo>
                  <a:lnTo>
                    <a:pt x="4728454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10854070"/>
              <a:ext cx="5554197" cy="6161687"/>
            </a:xfrm>
            <a:custGeom>
              <a:avLst/>
              <a:gdLst/>
              <a:ahLst/>
              <a:cxnLst/>
              <a:rect l="l" t="t" r="r" b="b"/>
              <a:pathLst>
                <a:path w="5554197" h="6161687">
                  <a:moveTo>
                    <a:pt x="0" y="0"/>
                  </a:moveTo>
                  <a:lnTo>
                    <a:pt x="5554197" y="0"/>
                  </a:lnTo>
                  <a:lnTo>
                    <a:pt x="5554197" y="6161687"/>
                  </a:lnTo>
                  <a:lnTo>
                    <a:pt x="0" y="6161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11548508" y="3411329"/>
              <a:ext cx="3249647" cy="3605077"/>
            </a:xfrm>
            <a:custGeom>
              <a:avLst/>
              <a:gdLst/>
              <a:ahLst/>
              <a:cxnLst/>
              <a:rect l="l" t="t" r="r" b="b"/>
              <a:pathLst>
                <a:path w="3249647" h="3605077">
                  <a:moveTo>
                    <a:pt x="0" y="0"/>
                  </a:moveTo>
                  <a:lnTo>
                    <a:pt x="3249647" y="0"/>
                  </a:lnTo>
                  <a:lnTo>
                    <a:pt x="3249647" y="3605077"/>
                  </a:lnTo>
                  <a:lnTo>
                    <a:pt x="0" y="36050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762000" y="2865132"/>
            <a:ext cx="7360895" cy="1395741"/>
            <a:chOff x="0" y="-123825"/>
            <a:chExt cx="9542461" cy="1860989"/>
          </a:xfrm>
        </p:grpSpPr>
        <p:sp>
          <p:nvSpPr>
            <p:cNvPr id="16" name="TextBox 16"/>
            <p:cNvSpPr txBox="1"/>
            <p:nvPr/>
          </p:nvSpPr>
          <p:spPr>
            <a:xfrm>
              <a:off x="0" y="-123825"/>
              <a:ext cx="9542461" cy="14189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8937"/>
                </a:lnSpc>
              </a:pPr>
              <a:r>
                <a:rPr lang="en-US" sz="6384" spc="-319" dirty="0" err="1">
                  <a:solidFill>
                    <a:srgbClr val="8DA875"/>
                  </a:solidFill>
                  <a:latin typeface="華康華綜體W5(P)" panose="020B0500000000000000" pitchFamily="34" charset="-120"/>
                  <a:ea typeface="華康華綜體W5(P)" panose="020B0500000000000000" pitchFamily="34" charset="-120"/>
                  <a:cs typeface="Cooper BT Light"/>
                  <a:sym typeface="Cooper BT Light"/>
                </a:rPr>
                <a:t>飛航考照</a:t>
              </a:r>
              <a:r>
                <a:rPr lang="en-US" sz="6384" spc="-319" dirty="0">
                  <a:solidFill>
                    <a:srgbClr val="8DA875"/>
                  </a:solidFill>
                  <a:latin typeface="華康華綜體W5(P)" panose="020B0500000000000000" pitchFamily="34" charset="-120"/>
                  <a:ea typeface="華康華綜體W5(P)" panose="020B0500000000000000" pitchFamily="34" charset="-120"/>
                  <a:cs typeface="Cooper BT Light"/>
                  <a:sym typeface="Cooper BT Light"/>
                </a:rPr>
                <a:t>     </a:t>
              </a:r>
              <a:r>
                <a:rPr lang="en-US" sz="6384" spc="-319" dirty="0" err="1">
                  <a:solidFill>
                    <a:srgbClr val="8DA875"/>
                  </a:solidFill>
                  <a:latin typeface="華康華綜體W5(P)" panose="020B0500000000000000" pitchFamily="34" charset="-120"/>
                  <a:ea typeface="華康華綜體W5(P)" panose="020B0500000000000000" pitchFamily="34" charset="-120"/>
                  <a:cs typeface="Cooper BT Light"/>
                  <a:sym typeface="Cooper BT Light"/>
                </a:rPr>
                <a:t>建築</a:t>
              </a:r>
              <a:endParaRPr lang="en-US" sz="6384" spc="-319" dirty="0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endParaRPr>
            </a:p>
          </p:txBody>
        </p:sp>
        <p:sp>
          <p:nvSpPr>
            <p:cNvPr id="17" name="Freeform 17"/>
            <p:cNvSpPr/>
            <p:nvPr/>
          </p:nvSpPr>
          <p:spPr>
            <a:xfrm>
              <a:off x="4843810" y="14834"/>
              <a:ext cx="1722331" cy="1722330"/>
            </a:xfrm>
            <a:custGeom>
              <a:avLst/>
              <a:gdLst/>
              <a:ahLst/>
              <a:cxnLst/>
              <a:rect l="l" t="t" r="r" b="b"/>
              <a:pathLst>
                <a:path w="1722330" h="1722330">
                  <a:moveTo>
                    <a:pt x="0" y="0"/>
                  </a:moveTo>
                  <a:lnTo>
                    <a:pt x="1722330" y="0"/>
                  </a:lnTo>
                  <a:lnTo>
                    <a:pt x="1722330" y="1722330"/>
                  </a:lnTo>
                  <a:lnTo>
                    <a:pt x="0" y="17223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8" name="TextBox 18"/>
          <p:cNvSpPr txBox="1"/>
          <p:nvPr/>
        </p:nvSpPr>
        <p:spPr>
          <a:xfrm>
            <a:off x="1386843" y="5030798"/>
            <a:ext cx="6890126" cy="2428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000000"/>
                </a:solidFill>
                <a:latin typeface="Coco Gothic Extra-Light"/>
                <a:ea typeface="Coco Gothic Extra-Light"/>
                <a:cs typeface="Coco Gothic Extra-Light"/>
                <a:sym typeface="Coco Gothic Extra-Light"/>
              </a:rPr>
              <a:t>選定國內外之機構，向達人學習特有的技藝，增進個人文化素養或技術涵養。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66049" y="1292612"/>
            <a:ext cx="7156846" cy="737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70"/>
              </a:lnSpc>
            </a:pPr>
            <a:r>
              <a:rPr lang="en-US" sz="6163" dirty="0" err="1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Sloop Script Pro"/>
                <a:sym typeface="Sloop Script Pro"/>
              </a:rPr>
              <a:t>體驗類型-</a:t>
            </a:r>
            <a:r>
              <a:rPr lang="en-US" sz="6163" dirty="0" err="1">
                <a:solidFill>
                  <a:srgbClr val="201E21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Sloop Script Pro"/>
                <a:sym typeface="Sloop Script Pro"/>
              </a:rPr>
              <a:t>達人見習</a:t>
            </a:r>
            <a:endParaRPr lang="en-US" sz="6163" dirty="0">
              <a:solidFill>
                <a:srgbClr val="201E21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Sloop Script Pro"/>
              <a:sym typeface="Sloop Script Pro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3321385" y="9371762"/>
            <a:ext cx="1246733" cy="594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 dirty="0">
                <a:solidFill>
                  <a:srgbClr val="FFFFFF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BAC</a:t>
            </a:r>
          </a:p>
        </p:txBody>
      </p:sp>
      <p:pic>
        <p:nvPicPr>
          <p:cNvPr id="21" name="圖片 20">
            <a:hlinkClick r:id="rId14"/>
            <a:extLst>
              <a:ext uri="{FF2B5EF4-FFF2-40B4-BE49-F238E27FC236}">
                <a16:creationId xmlns:a16="http://schemas.microsoft.com/office/drawing/2014/main" id="{69264FB9-AE8C-C2C5-C33A-300258F598B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37" t="37074" r="29411" b="37641"/>
          <a:stretch>
            <a:fillRect/>
          </a:stretch>
        </p:blipFill>
        <p:spPr>
          <a:xfrm>
            <a:off x="2813884" y="8994388"/>
            <a:ext cx="3492387" cy="1184003"/>
          </a:xfrm>
          <a:prstGeom prst="rect">
            <a:avLst/>
          </a:prstGeom>
        </p:spPr>
      </p:pic>
      <p:pic>
        <p:nvPicPr>
          <p:cNvPr id="23" name="圖片 22">
            <a:hlinkClick r:id="rId16" action="ppaction://hlinksldjump" tooltip="這兩年...要做什麼呢？"/>
            <a:extLst>
              <a:ext uri="{FF2B5EF4-FFF2-40B4-BE49-F238E27FC236}">
                <a16:creationId xmlns:a16="http://schemas.microsoft.com/office/drawing/2014/main" id="{353809A4-C641-FA62-CB65-106F206285F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5" t="37277" r="29998" b="37641"/>
          <a:stretch>
            <a:fillRect/>
          </a:stretch>
        </p:blipFill>
        <p:spPr>
          <a:xfrm>
            <a:off x="12725368" y="9253876"/>
            <a:ext cx="2986896" cy="1042900"/>
          </a:xfrm>
          <a:prstGeom prst="rect">
            <a:avLst/>
          </a:prstGeom>
        </p:spPr>
      </p:pic>
      <p:sp>
        <p:nvSpPr>
          <p:cNvPr id="20" name="投影片編號版面配置區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13279" y="8229600"/>
            <a:ext cx="4214413" cy="4114800"/>
          </a:xfrm>
          <a:custGeom>
            <a:avLst/>
            <a:gdLst/>
            <a:ahLst/>
            <a:cxnLst/>
            <a:rect l="l" t="t" r="r" b="b"/>
            <a:pathLst>
              <a:path w="4214413" h="4114800">
                <a:moveTo>
                  <a:pt x="0" y="0"/>
                </a:moveTo>
                <a:lnTo>
                  <a:pt x="4214413" y="0"/>
                </a:lnTo>
                <a:lnTo>
                  <a:pt x="42144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295058" y="6370105"/>
            <a:ext cx="670991" cy="670991"/>
          </a:xfrm>
          <a:custGeom>
            <a:avLst/>
            <a:gdLst/>
            <a:ahLst/>
            <a:cxnLst/>
            <a:rect l="l" t="t" r="r" b="b"/>
            <a:pathLst>
              <a:path w="670991" h="670991">
                <a:moveTo>
                  <a:pt x="0" y="0"/>
                </a:moveTo>
                <a:lnTo>
                  <a:pt x="670991" y="0"/>
                </a:lnTo>
                <a:lnTo>
                  <a:pt x="670991" y="670991"/>
                </a:lnTo>
                <a:lnTo>
                  <a:pt x="0" y="6709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7581829" y="-1667523"/>
            <a:ext cx="13182802" cy="13271481"/>
            <a:chOff x="0" y="0"/>
            <a:chExt cx="17577069" cy="17695309"/>
          </a:xfrm>
        </p:grpSpPr>
        <p:sp>
          <p:nvSpPr>
            <p:cNvPr id="5" name="Freeform 5"/>
            <p:cNvSpPr/>
            <p:nvPr/>
          </p:nvSpPr>
          <p:spPr>
            <a:xfrm>
              <a:off x="518040" y="0"/>
              <a:ext cx="7685922" cy="7336562"/>
            </a:xfrm>
            <a:custGeom>
              <a:avLst/>
              <a:gdLst/>
              <a:ahLst/>
              <a:cxnLst/>
              <a:rect l="l" t="t" r="r" b="b"/>
              <a:pathLst>
                <a:path w="7685922" h="7336562">
                  <a:moveTo>
                    <a:pt x="0" y="0"/>
                  </a:moveTo>
                  <a:lnTo>
                    <a:pt x="7685922" y="0"/>
                  </a:lnTo>
                  <a:lnTo>
                    <a:pt x="7685922" y="7336562"/>
                  </a:lnTo>
                  <a:lnTo>
                    <a:pt x="0" y="73365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6" name="Group 6"/>
            <p:cNvGrpSpPr>
              <a:grpSpLocks noChangeAspect="1"/>
            </p:cNvGrpSpPr>
            <p:nvPr/>
          </p:nvGrpSpPr>
          <p:grpSpPr>
            <a:xfrm>
              <a:off x="124340" y="4000892"/>
              <a:ext cx="17452729" cy="10010674"/>
              <a:chOff x="0" y="0"/>
              <a:chExt cx="7981950" cy="457835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765810" y="21590"/>
                <a:ext cx="6451600" cy="4326890"/>
              </a:xfrm>
              <a:custGeom>
                <a:avLst/>
                <a:gdLst/>
                <a:ahLst/>
                <a:cxnLst/>
                <a:rect l="l" t="t" r="r" b="b"/>
                <a:pathLst>
                  <a:path w="6451600" h="4326890">
                    <a:moveTo>
                      <a:pt x="6224270" y="0"/>
                    </a:moveTo>
                    <a:lnTo>
                      <a:pt x="226060" y="0"/>
                    </a:lnTo>
                    <a:cubicBezTo>
                      <a:pt x="101600" y="0"/>
                      <a:pt x="0" y="101600"/>
                      <a:pt x="0" y="226060"/>
                    </a:cubicBezTo>
                    <a:lnTo>
                      <a:pt x="0" y="4326890"/>
                    </a:lnTo>
                    <a:lnTo>
                      <a:pt x="6451601" y="4326890"/>
                    </a:lnTo>
                    <a:lnTo>
                      <a:pt x="6451601" y="226060"/>
                    </a:lnTo>
                    <a:cubicBezTo>
                      <a:pt x="6450331" y="101600"/>
                      <a:pt x="6348731" y="0"/>
                      <a:pt x="6224270" y="0"/>
                    </a:cubicBezTo>
                    <a:close/>
                    <a:moveTo>
                      <a:pt x="6252210" y="4043680"/>
                    </a:moveTo>
                    <a:lnTo>
                      <a:pt x="196851" y="4043680"/>
                    </a:lnTo>
                    <a:lnTo>
                      <a:pt x="196851" y="255270"/>
                    </a:lnTo>
                    <a:lnTo>
                      <a:pt x="6252210" y="255270"/>
                    </a:lnTo>
                    <a:lnTo>
                      <a:pt x="6252210" y="404368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8" name="Freeform 8"/>
              <p:cNvSpPr/>
              <p:nvPr/>
            </p:nvSpPr>
            <p:spPr>
              <a:xfrm>
                <a:off x="0" y="0"/>
                <a:ext cx="7981950" cy="4542790"/>
              </a:xfrm>
              <a:custGeom>
                <a:avLst/>
                <a:gdLst/>
                <a:ahLst/>
                <a:cxnLst/>
                <a:rect l="l" t="t" r="r" b="b"/>
                <a:pathLst>
                  <a:path w="7981950" h="4542790">
                    <a:moveTo>
                      <a:pt x="7239000" y="4348480"/>
                    </a:moveTo>
                    <a:lnTo>
                      <a:pt x="7239000" y="243840"/>
                    </a:lnTo>
                    <a:cubicBezTo>
                      <a:pt x="7239000" y="109220"/>
                      <a:pt x="7129780" y="0"/>
                      <a:pt x="6995160" y="0"/>
                    </a:cubicBezTo>
                    <a:lnTo>
                      <a:pt x="985520" y="0"/>
                    </a:lnTo>
                    <a:cubicBezTo>
                      <a:pt x="852170" y="0"/>
                      <a:pt x="742950" y="109220"/>
                      <a:pt x="742950" y="243840"/>
                    </a:cubicBezTo>
                    <a:lnTo>
                      <a:pt x="742950" y="4349750"/>
                    </a:lnTo>
                    <a:lnTo>
                      <a:pt x="0" y="4349750"/>
                    </a:lnTo>
                    <a:lnTo>
                      <a:pt x="0" y="4447540"/>
                    </a:lnTo>
                    <a:cubicBezTo>
                      <a:pt x="0" y="4500880"/>
                      <a:pt x="43180" y="4542790"/>
                      <a:pt x="95250" y="4542790"/>
                    </a:cubicBezTo>
                    <a:lnTo>
                      <a:pt x="7886700" y="4542790"/>
                    </a:lnTo>
                    <a:cubicBezTo>
                      <a:pt x="7940040" y="4542790"/>
                      <a:pt x="7981950" y="4499610"/>
                      <a:pt x="7981950" y="4447540"/>
                    </a:cubicBezTo>
                    <a:lnTo>
                      <a:pt x="7981950" y="4349750"/>
                    </a:lnTo>
                    <a:lnTo>
                      <a:pt x="7239000" y="4349750"/>
                    </a:lnTo>
                    <a:close/>
                    <a:moveTo>
                      <a:pt x="4519930" y="4348480"/>
                    </a:moveTo>
                    <a:lnTo>
                      <a:pt x="4519930" y="4349750"/>
                    </a:lnTo>
                    <a:cubicBezTo>
                      <a:pt x="4519930" y="4403090"/>
                      <a:pt x="4476750" y="4445000"/>
                      <a:pt x="4424680" y="4445000"/>
                    </a:cubicBezTo>
                    <a:lnTo>
                      <a:pt x="3557270" y="4445000"/>
                    </a:lnTo>
                    <a:cubicBezTo>
                      <a:pt x="3503930" y="4445000"/>
                      <a:pt x="3462020" y="4401820"/>
                      <a:pt x="3462020" y="4349750"/>
                    </a:cubicBezTo>
                    <a:lnTo>
                      <a:pt x="3462020" y="4348480"/>
                    </a:lnTo>
                    <a:lnTo>
                      <a:pt x="765810" y="4348480"/>
                    </a:lnTo>
                    <a:lnTo>
                      <a:pt x="765810" y="247650"/>
                    </a:lnTo>
                    <a:cubicBezTo>
                      <a:pt x="765810" y="123190"/>
                      <a:pt x="867410" y="21590"/>
                      <a:pt x="991870" y="21590"/>
                    </a:cubicBezTo>
                    <a:lnTo>
                      <a:pt x="6990080" y="21590"/>
                    </a:lnTo>
                    <a:cubicBezTo>
                      <a:pt x="7114539" y="21590"/>
                      <a:pt x="7216139" y="123190"/>
                      <a:pt x="7216139" y="247650"/>
                    </a:cubicBezTo>
                    <a:lnTo>
                      <a:pt x="7216139" y="4348480"/>
                    </a:lnTo>
                    <a:lnTo>
                      <a:pt x="4519930" y="4348480"/>
                    </a:lnTo>
                    <a:close/>
                  </a:path>
                </a:pathLst>
              </a:custGeom>
              <a:solidFill>
                <a:srgbClr val="969696"/>
              </a:solidFill>
            </p:spPr>
          </p:sp>
          <p:sp>
            <p:nvSpPr>
              <p:cNvPr id="9" name="Freeform 9"/>
              <p:cNvSpPr/>
              <p:nvPr/>
            </p:nvSpPr>
            <p:spPr>
              <a:xfrm>
                <a:off x="3460750" y="4349750"/>
                <a:ext cx="1059180" cy="96520"/>
              </a:xfrm>
              <a:custGeom>
                <a:avLst/>
                <a:gdLst/>
                <a:ahLst/>
                <a:cxnLst/>
                <a:rect l="l" t="t" r="r" b="b"/>
                <a:pathLst>
                  <a:path w="1059180" h="96520">
                    <a:moveTo>
                      <a:pt x="96520" y="96520"/>
                    </a:moveTo>
                    <a:lnTo>
                      <a:pt x="963930" y="96520"/>
                    </a:lnTo>
                    <a:cubicBezTo>
                      <a:pt x="1017270" y="96520"/>
                      <a:pt x="1059180" y="53340"/>
                      <a:pt x="1059180" y="1270"/>
                    </a:cubicBezTo>
                    <a:lnTo>
                      <a:pt x="1059180" y="0"/>
                    </a:lnTo>
                    <a:lnTo>
                      <a:pt x="0" y="0"/>
                    </a:lnTo>
                    <a:lnTo>
                      <a:pt x="0" y="1270"/>
                    </a:lnTo>
                    <a:cubicBezTo>
                      <a:pt x="0" y="53340"/>
                      <a:pt x="43180" y="96520"/>
                      <a:pt x="96520" y="96520"/>
                    </a:cubicBezTo>
                    <a:close/>
                  </a:path>
                </a:pathLst>
              </a:custGeom>
              <a:solidFill>
                <a:srgbClr val="727171"/>
              </a:solidFill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63830" y="4542790"/>
                <a:ext cx="7654290" cy="35560"/>
              </a:xfrm>
              <a:custGeom>
                <a:avLst/>
                <a:gdLst/>
                <a:ahLst/>
                <a:cxnLst/>
                <a:rect l="l" t="t" r="r" b="b"/>
                <a:pathLst>
                  <a:path w="7654290" h="35560">
                    <a:moveTo>
                      <a:pt x="0" y="0"/>
                    </a:moveTo>
                    <a:cubicBezTo>
                      <a:pt x="0" y="20320"/>
                      <a:pt x="16510" y="35560"/>
                      <a:pt x="35560" y="35560"/>
                    </a:cubicBezTo>
                    <a:lnTo>
                      <a:pt x="7618730" y="35560"/>
                    </a:lnTo>
                    <a:cubicBezTo>
                      <a:pt x="7639050" y="35560"/>
                      <a:pt x="7654290" y="19050"/>
                      <a:pt x="765429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27171"/>
              </a:solidFill>
            </p:spPr>
          </p:sp>
          <p:sp>
            <p:nvSpPr>
              <p:cNvPr id="11" name="Freeform 11"/>
              <p:cNvSpPr/>
              <p:nvPr/>
            </p:nvSpPr>
            <p:spPr>
              <a:xfrm>
                <a:off x="962660" y="276860"/>
                <a:ext cx="6055360" cy="3789680"/>
              </a:xfrm>
              <a:custGeom>
                <a:avLst/>
                <a:gdLst/>
                <a:ahLst/>
                <a:cxnLst/>
                <a:rect l="l" t="t" r="r" b="b"/>
                <a:pathLst>
                  <a:path w="6055360" h="3789680">
                    <a:moveTo>
                      <a:pt x="0" y="0"/>
                    </a:moveTo>
                    <a:lnTo>
                      <a:pt x="6055360" y="0"/>
                    </a:lnTo>
                    <a:lnTo>
                      <a:pt x="6055360" y="3789680"/>
                    </a:lnTo>
                    <a:lnTo>
                      <a:pt x="0" y="3789680"/>
                    </a:lnTo>
                    <a:close/>
                  </a:path>
                </a:pathLst>
              </a:custGeom>
              <a:blipFill>
                <a:blip r:embed="rId8"/>
                <a:stretch>
                  <a:fillRect t="-2591" b="-670"/>
                </a:stretch>
              </a:blipFill>
            </p:spPr>
          </p:sp>
        </p:grpSp>
        <p:sp>
          <p:nvSpPr>
            <p:cNvPr id="12" name="Freeform 12"/>
            <p:cNvSpPr/>
            <p:nvPr/>
          </p:nvSpPr>
          <p:spPr>
            <a:xfrm rot="1337839" flipH="1">
              <a:off x="11262642" y="11647219"/>
              <a:ext cx="4728453" cy="5351130"/>
            </a:xfrm>
            <a:custGeom>
              <a:avLst/>
              <a:gdLst/>
              <a:ahLst/>
              <a:cxnLst/>
              <a:rect l="l" t="t" r="r" b="b"/>
              <a:pathLst>
                <a:path w="4728453" h="5351130">
                  <a:moveTo>
                    <a:pt x="4728454" y="0"/>
                  </a:moveTo>
                  <a:lnTo>
                    <a:pt x="0" y="0"/>
                  </a:lnTo>
                  <a:lnTo>
                    <a:pt x="0" y="5351130"/>
                  </a:lnTo>
                  <a:lnTo>
                    <a:pt x="4728454" y="5351130"/>
                  </a:lnTo>
                  <a:lnTo>
                    <a:pt x="4728454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10854070"/>
              <a:ext cx="5554197" cy="6161687"/>
            </a:xfrm>
            <a:custGeom>
              <a:avLst/>
              <a:gdLst/>
              <a:ahLst/>
              <a:cxnLst/>
              <a:rect l="l" t="t" r="r" b="b"/>
              <a:pathLst>
                <a:path w="5554197" h="6161687">
                  <a:moveTo>
                    <a:pt x="0" y="0"/>
                  </a:moveTo>
                  <a:lnTo>
                    <a:pt x="5554197" y="0"/>
                  </a:lnTo>
                  <a:lnTo>
                    <a:pt x="5554197" y="6161687"/>
                  </a:lnTo>
                  <a:lnTo>
                    <a:pt x="0" y="6161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11548508" y="3411329"/>
              <a:ext cx="3249647" cy="3605077"/>
            </a:xfrm>
            <a:custGeom>
              <a:avLst/>
              <a:gdLst/>
              <a:ahLst/>
              <a:cxnLst/>
              <a:rect l="l" t="t" r="r" b="b"/>
              <a:pathLst>
                <a:path w="3249647" h="3605077">
                  <a:moveTo>
                    <a:pt x="0" y="0"/>
                  </a:moveTo>
                  <a:lnTo>
                    <a:pt x="3249647" y="0"/>
                  </a:lnTo>
                  <a:lnTo>
                    <a:pt x="3249647" y="3605077"/>
                  </a:lnTo>
                  <a:lnTo>
                    <a:pt x="0" y="36050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382951" y="5029200"/>
            <a:ext cx="6867653" cy="3238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000000"/>
                </a:solidFill>
                <a:latin typeface="Coco Gothic Extra-Light"/>
                <a:ea typeface="Coco Gothic Extra-Light"/>
                <a:cs typeface="Coco Gothic Extra-Light"/>
                <a:sym typeface="Coco Gothic Extra-Light"/>
              </a:rPr>
              <a:t>至國內外各地長時間遊歷，與深度互動交流，了解各國文化、風土民情，並賦予自我新的挑戰。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6049" y="1292612"/>
            <a:ext cx="7156846" cy="737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70"/>
              </a:lnSpc>
            </a:pPr>
            <a:r>
              <a:rPr lang="en-US" sz="6163" dirty="0" err="1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Sloop Script Pro"/>
                <a:sym typeface="Sloop Script Pro"/>
              </a:rPr>
              <a:t>體驗類型-</a:t>
            </a:r>
            <a:r>
              <a:rPr lang="en-US" sz="6163" dirty="0" err="1">
                <a:solidFill>
                  <a:srgbClr val="201E21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Sloop Script Pro"/>
                <a:sym typeface="Sloop Script Pro"/>
              </a:rPr>
              <a:t>壯遊探索</a:t>
            </a:r>
            <a:endParaRPr lang="en-US" sz="6163" dirty="0">
              <a:solidFill>
                <a:srgbClr val="201E21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Sloop Script Pro"/>
              <a:sym typeface="Sloop Script Pro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966049" y="2532426"/>
            <a:ext cx="7156846" cy="2435791"/>
            <a:chOff x="0" y="0"/>
            <a:chExt cx="9542461" cy="3247721"/>
          </a:xfrm>
        </p:grpSpPr>
        <p:sp>
          <p:nvSpPr>
            <p:cNvPr id="18" name="TextBox 18"/>
            <p:cNvSpPr txBox="1"/>
            <p:nvPr/>
          </p:nvSpPr>
          <p:spPr>
            <a:xfrm>
              <a:off x="0" y="-47625"/>
              <a:ext cx="9542461" cy="29302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8937"/>
                </a:lnSpc>
              </a:pPr>
              <a:r>
                <a:rPr lang="en-US" sz="6384" spc="-319" dirty="0" err="1">
                  <a:solidFill>
                    <a:srgbClr val="8DA875"/>
                  </a:solidFill>
                  <a:latin typeface="華康華綜體W5(P)" panose="020B0500000000000000" pitchFamily="34" charset="-120"/>
                  <a:ea typeface="華康華綜體W5(P)" panose="020B0500000000000000" pitchFamily="34" charset="-120"/>
                  <a:cs typeface="Cooper BT Light"/>
                  <a:sym typeface="Cooper BT Light"/>
                </a:rPr>
                <a:t>輕旅行</a:t>
              </a:r>
              <a:r>
                <a:rPr lang="en-US" sz="6384" spc="-319" dirty="0">
                  <a:solidFill>
                    <a:srgbClr val="8DA875"/>
                  </a:solidFill>
                  <a:latin typeface="華康華綜體W5(P)" panose="020B0500000000000000" pitchFamily="34" charset="-120"/>
                  <a:ea typeface="華康華綜體W5(P)" panose="020B0500000000000000" pitchFamily="34" charset="-120"/>
                  <a:cs typeface="Cooper BT Light"/>
                  <a:sym typeface="Cooper BT Light"/>
                </a:rPr>
                <a:t>     </a:t>
              </a:r>
              <a:r>
                <a:rPr lang="en-US" sz="6384" spc="-319" dirty="0" err="1">
                  <a:solidFill>
                    <a:srgbClr val="8DA875"/>
                  </a:solidFill>
                  <a:latin typeface="華康華綜體W5(P)" panose="020B0500000000000000" pitchFamily="34" charset="-120"/>
                  <a:ea typeface="華康華綜體W5(P)" panose="020B0500000000000000" pitchFamily="34" charset="-120"/>
                  <a:cs typeface="Cooper BT Light"/>
                  <a:sym typeface="Cooper BT Light"/>
                </a:rPr>
                <a:t>語言學校</a:t>
              </a:r>
              <a:r>
                <a:rPr lang="en-US" sz="6384" spc="-319" dirty="0">
                  <a:solidFill>
                    <a:srgbClr val="8DA875"/>
                  </a:solidFill>
                  <a:latin typeface="華康華綜體W5(P)" panose="020B0500000000000000" pitchFamily="34" charset="-120"/>
                  <a:ea typeface="華康華綜體W5(P)" panose="020B0500000000000000" pitchFamily="34" charset="-120"/>
                  <a:cs typeface="Cooper BT Light"/>
                  <a:sym typeface="Cooper BT Light"/>
                </a:rPr>
                <a:t>     </a:t>
              </a:r>
              <a:r>
                <a:rPr lang="en-US" sz="6384" spc="-319" dirty="0" err="1">
                  <a:solidFill>
                    <a:srgbClr val="8DA875"/>
                  </a:solidFill>
                  <a:latin typeface="華康華綜體W5(P)" panose="020B0500000000000000" pitchFamily="34" charset="-120"/>
                  <a:ea typeface="華康華綜體W5(P)" panose="020B0500000000000000" pitchFamily="34" charset="-120"/>
                  <a:cs typeface="Cooper BT Light"/>
                  <a:sym typeface="Cooper BT Light"/>
                </a:rPr>
                <a:t>打工旅遊</a:t>
              </a:r>
              <a:endParaRPr lang="en-US" sz="6384" spc="-319" dirty="0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endParaRPr>
            </a:p>
          </p:txBody>
        </p:sp>
        <p:sp>
          <p:nvSpPr>
            <p:cNvPr id="19" name="Freeform 19"/>
            <p:cNvSpPr/>
            <p:nvPr/>
          </p:nvSpPr>
          <p:spPr>
            <a:xfrm>
              <a:off x="3396955" y="0"/>
              <a:ext cx="1722330" cy="1722330"/>
            </a:xfrm>
            <a:custGeom>
              <a:avLst/>
              <a:gdLst/>
              <a:ahLst/>
              <a:cxnLst/>
              <a:rect l="l" t="t" r="r" b="b"/>
              <a:pathLst>
                <a:path w="1722330" h="1722330">
                  <a:moveTo>
                    <a:pt x="0" y="0"/>
                  </a:moveTo>
                  <a:lnTo>
                    <a:pt x="1722330" y="0"/>
                  </a:lnTo>
                  <a:lnTo>
                    <a:pt x="1722330" y="1722330"/>
                  </a:lnTo>
                  <a:lnTo>
                    <a:pt x="0" y="17223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>
              <a:off x="1255436" y="1525391"/>
              <a:ext cx="1722330" cy="1722330"/>
            </a:xfrm>
            <a:custGeom>
              <a:avLst/>
              <a:gdLst/>
              <a:ahLst/>
              <a:cxnLst/>
              <a:rect l="l" t="t" r="r" b="b"/>
              <a:pathLst>
                <a:path w="1722330" h="1722330">
                  <a:moveTo>
                    <a:pt x="0" y="0"/>
                  </a:moveTo>
                  <a:lnTo>
                    <a:pt x="1722330" y="0"/>
                  </a:lnTo>
                  <a:lnTo>
                    <a:pt x="1722330" y="1722330"/>
                  </a:lnTo>
                  <a:lnTo>
                    <a:pt x="0" y="17223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</p:sp>
      </p:grpSp>
      <p:pic>
        <p:nvPicPr>
          <p:cNvPr id="22" name="圖片 21">
            <a:hlinkClick r:id="rId14"/>
            <a:extLst>
              <a:ext uri="{FF2B5EF4-FFF2-40B4-BE49-F238E27FC236}">
                <a16:creationId xmlns:a16="http://schemas.microsoft.com/office/drawing/2014/main" id="{9CFBAB6D-ACB1-E567-2277-17A8C083EC9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37" t="37074" r="29411" b="37641"/>
          <a:stretch>
            <a:fillRect/>
          </a:stretch>
        </p:blipFill>
        <p:spPr>
          <a:xfrm>
            <a:off x="2813884" y="8994388"/>
            <a:ext cx="3492387" cy="1184003"/>
          </a:xfrm>
          <a:prstGeom prst="rect">
            <a:avLst/>
          </a:prstGeom>
        </p:spPr>
      </p:pic>
      <p:pic>
        <p:nvPicPr>
          <p:cNvPr id="23" name="圖片 22">
            <a:hlinkClick r:id="rId16" action="ppaction://hlinksldjump" tooltip="這兩年...要做什麼呢？"/>
            <a:extLst>
              <a:ext uri="{FF2B5EF4-FFF2-40B4-BE49-F238E27FC236}">
                <a16:creationId xmlns:a16="http://schemas.microsoft.com/office/drawing/2014/main" id="{83C4D5A1-E2FF-AF65-0937-DF957201095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5" t="37277" r="29998" b="37641"/>
          <a:stretch>
            <a:fillRect/>
          </a:stretch>
        </p:blipFill>
        <p:spPr>
          <a:xfrm>
            <a:off x="12725368" y="9253876"/>
            <a:ext cx="2986896" cy="1042900"/>
          </a:xfrm>
          <a:prstGeom prst="rect">
            <a:avLst/>
          </a:prstGeom>
        </p:spPr>
      </p:pic>
      <p:sp>
        <p:nvSpPr>
          <p:cNvPr id="21" name="投影片編號版面配置區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13279" y="8229600"/>
            <a:ext cx="4214413" cy="4114800"/>
          </a:xfrm>
          <a:custGeom>
            <a:avLst/>
            <a:gdLst/>
            <a:ahLst/>
            <a:cxnLst/>
            <a:rect l="l" t="t" r="r" b="b"/>
            <a:pathLst>
              <a:path w="4214413" h="4114800">
                <a:moveTo>
                  <a:pt x="0" y="0"/>
                </a:moveTo>
                <a:lnTo>
                  <a:pt x="4214413" y="0"/>
                </a:lnTo>
                <a:lnTo>
                  <a:pt x="42144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295058" y="5955768"/>
            <a:ext cx="670991" cy="670991"/>
          </a:xfrm>
          <a:custGeom>
            <a:avLst/>
            <a:gdLst/>
            <a:ahLst/>
            <a:cxnLst/>
            <a:rect l="l" t="t" r="r" b="b"/>
            <a:pathLst>
              <a:path w="670991" h="670991">
                <a:moveTo>
                  <a:pt x="0" y="0"/>
                </a:moveTo>
                <a:lnTo>
                  <a:pt x="670991" y="0"/>
                </a:lnTo>
                <a:lnTo>
                  <a:pt x="670991" y="670991"/>
                </a:lnTo>
                <a:lnTo>
                  <a:pt x="0" y="6709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7581829" y="-1667523"/>
            <a:ext cx="13182802" cy="13271481"/>
            <a:chOff x="0" y="0"/>
            <a:chExt cx="17577069" cy="17695309"/>
          </a:xfrm>
        </p:grpSpPr>
        <p:sp>
          <p:nvSpPr>
            <p:cNvPr id="5" name="Freeform 5"/>
            <p:cNvSpPr/>
            <p:nvPr/>
          </p:nvSpPr>
          <p:spPr>
            <a:xfrm>
              <a:off x="518040" y="0"/>
              <a:ext cx="7685922" cy="7336562"/>
            </a:xfrm>
            <a:custGeom>
              <a:avLst/>
              <a:gdLst/>
              <a:ahLst/>
              <a:cxnLst/>
              <a:rect l="l" t="t" r="r" b="b"/>
              <a:pathLst>
                <a:path w="7685922" h="7336562">
                  <a:moveTo>
                    <a:pt x="0" y="0"/>
                  </a:moveTo>
                  <a:lnTo>
                    <a:pt x="7685922" y="0"/>
                  </a:lnTo>
                  <a:lnTo>
                    <a:pt x="7685922" y="7336562"/>
                  </a:lnTo>
                  <a:lnTo>
                    <a:pt x="0" y="73365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6" name="Group 6"/>
            <p:cNvGrpSpPr>
              <a:grpSpLocks noChangeAspect="1"/>
            </p:cNvGrpSpPr>
            <p:nvPr/>
          </p:nvGrpSpPr>
          <p:grpSpPr>
            <a:xfrm>
              <a:off x="124340" y="4000892"/>
              <a:ext cx="17452729" cy="10010674"/>
              <a:chOff x="0" y="0"/>
              <a:chExt cx="7981950" cy="457835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765810" y="21590"/>
                <a:ext cx="6451600" cy="4326890"/>
              </a:xfrm>
              <a:custGeom>
                <a:avLst/>
                <a:gdLst/>
                <a:ahLst/>
                <a:cxnLst/>
                <a:rect l="l" t="t" r="r" b="b"/>
                <a:pathLst>
                  <a:path w="6451600" h="4326890">
                    <a:moveTo>
                      <a:pt x="6224270" y="0"/>
                    </a:moveTo>
                    <a:lnTo>
                      <a:pt x="226060" y="0"/>
                    </a:lnTo>
                    <a:cubicBezTo>
                      <a:pt x="101600" y="0"/>
                      <a:pt x="0" y="101600"/>
                      <a:pt x="0" y="226060"/>
                    </a:cubicBezTo>
                    <a:lnTo>
                      <a:pt x="0" y="4326890"/>
                    </a:lnTo>
                    <a:lnTo>
                      <a:pt x="6451601" y="4326890"/>
                    </a:lnTo>
                    <a:lnTo>
                      <a:pt x="6451601" y="226060"/>
                    </a:lnTo>
                    <a:cubicBezTo>
                      <a:pt x="6450331" y="101600"/>
                      <a:pt x="6348731" y="0"/>
                      <a:pt x="6224270" y="0"/>
                    </a:cubicBezTo>
                    <a:close/>
                    <a:moveTo>
                      <a:pt x="6252210" y="4043680"/>
                    </a:moveTo>
                    <a:lnTo>
                      <a:pt x="196851" y="4043680"/>
                    </a:lnTo>
                    <a:lnTo>
                      <a:pt x="196851" y="255270"/>
                    </a:lnTo>
                    <a:lnTo>
                      <a:pt x="6252210" y="255270"/>
                    </a:lnTo>
                    <a:lnTo>
                      <a:pt x="6252210" y="404368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8" name="Freeform 8"/>
              <p:cNvSpPr/>
              <p:nvPr/>
            </p:nvSpPr>
            <p:spPr>
              <a:xfrm>
                <a:off x="0" y="0"/>
                <a:ext cx="7981950" cy="4542790"/>
              </a:xfrm>
              <a:custGeom>
                <a:avLst/>
                <a:gdLst/>
                <a:ahLst/>
                <a:cxnLst/>
                <a:rect l="l" t="t" r="r" b="b"/>
                <a:pathLst>
                  <a:path w="7981950" h="4542790">
                    <a:moveTo>
                      <a:pt x="7239000" y="4348480"/>
                    </a:moveTo>
                    <a:lnTo>
                      <a:pt x="7239000" y="243840"/>
                    </a:lnTo>
                    <a:cubicBezTo>
                      <a:pt x="7239000" y="109220"/>
                      <a:pt x="7129780" y="0"/>
                      <a:pt x="6995160" y="0"/>
                    </a:cubicBezTo>
                    <a:lnTo>
                      <a:pt x="985520" y="0"/>
                    </a:lnTo>
                    <a:cubicBezTo>
                      <a:pt x="852170" y="0"/>
                      <a:pt x="742950" y="109220"/>
                      <a:pt x="742950" y="243840"/>
                    </a:cubicBezTo>
                    <a:lnTo>
                      <a:pt x="742950" y="4349750"/>
                    </a:lnTo>
                    <a:lnTo>
                      <a:pt x="0" y="4349750"/>
                    </a:lnTo>
                    <a:lnTo>
                      <a:pt x="0" y="4447540"/>
                    </a:lnTo>
                    <a:cubicBezTo>
                      <a:pt x="0" y="4500880"/>
                      <a:pt x="43180" y="4542790"/>
                      <a:pt x="95250" y="4542790"/>
                    </a:cubicBezTo>
                    <a:lnTo>
                      <a:pt x="7886700" y="4542790"/>
                    </a:lnTo>
                    <a:cubicBezTo>
                      <a:pt x="7940040" y="4542790"/>
                      <a:pt x="7981950" y="4499610"/>
                      <a:pt x="7981950" y="4447540"/>
                    </a:cubicBezTo>
                    <a:lnTo>
                      <a:pt x="7981950" y="4349750"/>
                    </a:lnTo>
                    <a:lnTo>
                      <a:pt x="7239000" y="4349750"/>
                    </a:lnTo>
                    <a:close/>
                    <a:moveTo>
                      <a:pt x="4519930" y="4348480"/>
                    </a:moveTo>
                    <a:lnTo>
                      <a:pt x="4519930" y="4349750"/>
                    </a:lnTo>
                    <a:cubicBezTo>
                      <a:pt x="4519930" y="4403090"/>
                      <a:pt x="4476750" y="4445000"/>
                      <a:pt x="4424680" y="4445000"/>
                    </a:cubicBezTo>
                    <a:lnTo>
                      <a:pt x="3557270" y="4445000"/>
                    </a:lnTo>
                    <a:cubicBezTo>
                      <a:pt x="3503930" y="4445000"/>
                      <a:pt x="3462020" y="4401820"/>
                      <a:pt x="3462020" y="4349750"/>
                    </a:cubicBezTo>
                    <a:lnTo>
                      <a:pt x="3462020" y="4348480"/>
                    </a:lnTo>
                    <a:lnTo>
                      <a:pt x="765810" y="4348480"/>
                    </a:lnTo>
                    <a:lnTo>
                      <a:pt x="765810" y="247650"/>
                    </a:lnTo>
                    <a:cubicBezTo>
                      <a:pt x="765810" y="123190"/>
                      <a:pt x="867410" y="21590"/>
                      <a:pt x="991870" y="21590"/>
                    </a:cubicBezTo>
                    <a:lnTo>
                      <a:pt x="6990080" y="21590"/>
                    </a:lnTo>
                    <a:cubicBezTo>
                      <a:pt x="7114539" y="21590"/>
                      <a:pt x="7216139" y="123190"/>
                      <a:pt x="7216139" y="247650"/>
                    </a:cubicBezTo>
                    <a:lnTo>
                      <a:pt x="7216139" y="4348480"/>
                    </a:lnTo>
                    <a:lnTo>
                      <a:pt x="4519930" y="4348480"/>
                    </a:lnTo>
                    <a:close/>
                  </a:path>
                </a:pathLst>
              </a:custGeom>
              <a:solidFill>
                <a:srgbClr val="969696"/>
              </a:solidFill>
            </p:spPr>
          </p:sp>
          <p:sp>
            <p:nvSpPr>
              <p:cNvPr id="9" name="Freeform 9"/>
              <p:cNvSpPr/>
              <p:nvPr/>
            </p:nvSpPr>
            <p:spPr>
              <a:xfrm>
                <a:off x="3460750" y="4349750"/>
                <a:ext cx="1059180" cy="96520"/>
              </a:xfrm>
              <a:custGeom>
                <a:avLst/>
                <a:gdLst/>
                <a:ahLst/>
                <a:cxnLst/>
                <a:rect l="l" t="t" r="r" b="b"/>
                <a:pathLst>
                  <a:path w="1059180" h="96520">
                    <a:moveTo>
                      <a:pt x="96520" y="96520"/>
                    </a:moveTo>
                    <a:lnTo>
                      <a:pt x="963930" y="96520"/>
                    </a:lnTo>
                    <a:cubicBezTo>
                      <a:pt x="1017270" y="96520"/>
                      <a:pt x="1059180" y="53340"/>
                      <a:pt x="1059180" y="1270"/>
                    </a:cubicBezTo>
                    <a:lnTo>
                      <a:pt x="1059180" y="0"/>
                    </a:lnTo>
                    <a:lnTo>
                      <a:pt x="0" y="0"/>
                    </a:lnTo>
                    <a:lnTo>
                      <a:pt x="0" y="1270"/>
                    </a:lnTo>
                    <a:cubicBezTo>
                      <a:pt x="0" y="53340"/>
                      <a:pt x="43180" y="96520"/>
                      <a:pt x="96520" y="96520"/>
                    </a:cubicBezTo>
                    <a:close/>
                  </a:path>
                </a:pathLst>
              </a:custGeom>
              <a:solidFill>
                <a:srgbClr val="727171"/>
              </a:solidFill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63830" y="4542790"/>
                <a:ext cx="7654290" cy="35560"/>
              </a:xfrm>
              <a:custGeom>
                <a:avLst/>
                <a:gdLst/>
                <a:ahLst/>
                <a:cxnLst/>
                <a:rect l="l" t="t" r="r" b="b"/>
                <a:pathLst>
                  <a:path w="7654290" h="35560">
                    <a:moveTo>
                      <a:pt x="0" y="0"/>
                    </a:moveTo>
                    <a:cubicBezTo>
                      <a:pt x="0" y="20320"/>
                      <a:pt x="16510" y="35560"/>
                      <a:pt x="35560" y="35560"/>
                    </a:cubicBezTo>
                    <a:lnTo>
                      <a:pt x="7618730" y="35560"/>
                    </a:lnTo>
                    <a:cubicBezTo>
                      <a:pt x="7639050" y="35560"/>
                      <a:pt x="7654290" y="19050"/>
                      <a:pt x="765429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27171"/>
              </a:solidFill>
            </p:spPr>
          </p:sp>
          <p:sp>
            <p:nvSpPr>
              <p:cNvPr id="11" name="Freeform 11"/>
              <p:cNvSpPr/>
              <p:nvPr/>
            </p:nvSpPr>
            <p:spPr>
              <a:xfrm>
                <a:off x="962660" y="276860"/>
                <a:ext cx="6055360" cy="3789680"/>
              </a:xfrm>
              <a:custGeom>
                <a:avLst/>
                <a:gdLst/>
                <a:ahLst/>
                <a:cxnLst/>
                <a:rect l="l" t="t" r="r" b="b"/>
                <a:pathLst>
                  <a:path w="6055360" h="3789680">
                    <a:moveTo>
                      <a:pt x="0" y="0"/>
                    </a:moveTo>
                    <a:lnTo>
                      <a:pt x="6055360" y="0"/>
                    </a:lnTo>
                    <a:lnTo>
                      <a:pt x="6055360" y="3789680"/>
                    </a:lnTo>
                    <a:lnTo>
                      <a:pt x="0" y="3789680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4658" r="-4658"/>
                </a:stretch>
              </a:blipFill>
            </p:spPr>
          </p:sp>
        </p:grpSp>
        <p:sp>
          <p:nvSpPr>
            <p:cNvPr id="12" name="Freeform 12"/>
            <p:cNvSpPr/>
            <p:nvPr/>
          </p:nvSpPr>
          <p:spPr>
            <a:xfrm rot="1337839" flipH="1">
              <a:off x="11262642" y="11647219"/>
              <a:ext cx="4728453" cy="5351130"/>
            </a:xfrm>
            <a:custGeom>
              <a:avLst/>
              <a:gdLst/>
              <a:ahLst/>
              <a:cxnLst/>
              <a:rect l="l" t="t" r="r" b="b"/>
              <a:pathLst>
                <a:path w="4728453" h="5351130">
                  <a:moveTo>
                    <a:pt x="4728454" y="0"/>
                  </a:moveTo>
                  <a:lnTo>
                    <a:pt x="0" y="0"/>
                  </a:lnTo>
                  <a:lnTo>
                    <a:pt x="0" y="5351130"/>
                  </a:lnTo>
                  <a:lnTo>
                    <a:pt x="4728454" y="5351130"/>
                  </a:lnTo>
                  <a:lnTo>
                    <a:pt x="4728454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10854070"/>
              <a:ext cx="5554197" cy="6161687"/>
            </a:xfrm>
            <a:custGeom>
              <a:avLst/>
              <a:gdLst/>
              <a:ahLst/>
              <a:cxnLst/>
              <a:rect l="l" t="t" r="r" b="b"/>
              <a:pathLst>
                <a:path w="5554197" h="6161687">
                  <a:moveTo>
                    <a:pt x="0" y="0"/>
                  </a:moveTo>
                  <a:lnTo>
                    <a:pt x="5554197" y="0"/>
                  </a:lnTo>
                  <a:lnTo>
                    <a:pt x="5554197" y="6161687"/>
                  </a:lnTo>
                  <a:lnTo>
                    <a:pt x="0" y="6161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11548508" y="3411329"/>
              <a:ext cx="3249647" cy="3605077"/>
            </a:xfrm>
            <a:custGeom>
              <a:avLst/>
              <a:gdLst/>
              <a:ahLst/>
              <a:cxnLst/>
              <a:rect l="l" t="t" r="r" b="b"/>
              <a:pathLst>
                <a:path w="3249647" h="3605077">
                  <a:moveTo>
                    <a:pt x="0" y="0"/>
                  </a:moveTo>
                  <a:lnTo>
                    <a:pt x="3249647" y="0"/>
                  </a:lnTo>
                  <a:lnTo>
                    <a:pt x="3249647" y="3605077"/>
                  </a:lnTo>
                  <a:lnTo>
                    <a:pt x="0" y="36050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382951" y="5031832"/>
            <a:ext cx="6198878" cy="2428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000000"/>
                </a:solidFill>
                <a:latin typeface="Coco Gothic Extra-Light"/>
                <a:ea typeface="Coco Gothic Extra-Light"/>
                <a:cs typeface="Coco Gothic Extra-Light"/>
                <a:sym typeface="Coco Gothic Extra-Light"/>
              </a:rPr>
              <a:t>至國內外機關、機構、學校、法人或非營利組織等，從事志願服務。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6049" y="1292612"/>
            <a:ext cx="7156846" cy="737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70"/>
              </a:lnSpc>
            </a:pPr>
            <a:r>
              <a:rPr lang="en-US" sz="6163" dirty="0" err="1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Sloop Script Pro"/>
                <a:sym typeface="Sloop Script Pro"/>
              </a:rPr>
              <a:t>體驗類型-</a:t>
            </a:r>
            <a:r>
              <a:rPr lang="en-US" sz="6163" dirty="0" err="1">
                <a:solidFill>
                  <a:srgbClr val="201E21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Sloop Script Pro"/>
                <a:sym typeface="Sloop Script Pro"/>
              </a:rPr>
              <a:t>志願服務</a:t>
            </a:r>
            <a:endParaRPr lang="en-US" sz="6163" dirty="0">
              <a:solidFill>
                <a:srgbClr val="201E21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Sloop Script Pro"/>
              <a:sym typeface="Sloop Script Pro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966049" y="3290341"/>
            <a:ext cx="7156846" cy="763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73"/>
              </a:lnSpc>
              <a:spcBef>
                <a:spcPct val="0"/>
              </a:spcBef>
            </a:pPr>
            <a:r>
              <a:rPr lang="en-US" sz="6384" spc="-319" dirty="0" err="1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高齡社區志工</a:t>
            </a:r>
            <a:endParaRPr lang="en-US" sz="6384" spc="-319" dirty="0">
              <a:solidFill>
                <a:srgbClr val="8DA875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Cooper BT Light"/>
              <a:sym typeface="Cooper BT Light"/>
            </a:endParaRPr>
          </a:p>
        </p:txBody>
      </p:sp>
      <p:pic>
        <p:nvPicPr>
          <p:cNvPr id="19" name="圖片 18">
            <a:hlinkClick r:id="rId12"/>
            <a:extLst>
              <a:ext uri="{FF2B5EF4-FFF2-40B4-BE49-F238E27FC236}">
                <a16:creationId xmlns:a16="http://schemas.microsoft.com/office/drawing/2014/main" id="{A41E6A55-19D8-12A8-1F87-434EBAEE13A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37" t="37074" r="29411" b="37641"/>
          <a:stretch>
            <a:fillRect/>
          </a:stretch>
        </p:blipFill>
        <p:spPr>
          <a:xfrm>
            <a:off x="2813884" y="8994388"/>
            <a:ext cx="3492387" cy="1184003"/>
          </a:xfrm>
          <a:prstGeom prst="rect">
            <a:avLst/>
          </a:prstGeom>
        </p:spPr>
      </p:pic>
      <p:pic>
        <p:nvPicPr>
          <p:cNvPr id="20" name="圖片 19">
            <a:hlinkClick r:id="rId14" action="ppaction://hlinksldjump" tooltip="這兩年...要做什麼呢？"/>
            <a:extLst>
              <a:ext uri="{FF2B5EF4-FFF2-40B4-BE49-F238E27FC236}">
                <a16:creationId xmlns:a16="http://schemas.microsoft.com/office/drawing/2014/main" id="{B4094159-C63D-C430-2F5D-7C7871A36CC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5" t="37277" r="29998" b="37641"/>
          <a:stretch>
            <a:fillRect/>
          </a:stretch>
        </p:blipFill>
        <p:spPr>
          <a:xfrm>
            <a:off x="12725368" y="9253876"/>
            <a:ext cx="2986896" cy="1042900"/>
          </a:xfrm>
          <a:prstGeom prst="rect">
            <a:avLst/>
          </a:prstGeom>
        </p:spPr>
      </p:pic>
      <p:sp>
        <p:nvSpPr>
          <p:cNvPr id="18" name="投影片編號版面配置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13279" y="8229600"/>
            <a:ext cx="4214413" cy="4114800"/>
          </a:xfrm>
          <a:custGeom>
            <a:avLst/>
            <a:gdLst/>
            <a:ahLst/>
            <a:cxnLst/>
            <a:rect l="l" t="t" r="r" b="b"/>
            <a:pathLst>
              <a:path w="4214413" h="4114800">
                <a:moveTo>
                  <a:pt x="0" y="0"/>
                </a:moveTo>
                <a:lnTo>
                  <a:pt x="4214413" y="0"/>
                </a:lnTo>
                <a:lnTo>
                  <a:pt x="42144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295058" y="6370105"/>
            <a:ext cx="670991" cy="670991"/>
          </a:xfrm>
          <a:custGeom>
            <a:avLst/>
            <a:gdLst/>
            <a:ahLst/>
            <a:cxnLst/>
            <a:rect l="l" t="t" r="r" b="b"/>
            <a:pathLst>
              <a:path w="670991" h="670991">
                <a:moveTo>
                  <a:pt x="0" y="0"/>
                </a:moveTo>
                <a:lnTo>
                  <a:pt x="670991" y="0"/>
                </a:lnTo>
                <a:lnTo>
                  <a:pt x="670991" y="670991"/>
                </a:lnTo>
                <a:lnTo>
                  <a:pt x="0" y="6709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66049" y="2709094"/>
            <a:ext cx="7156846" cy="1051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937"/>
              </a:lnSpc>
            </a:pPr>
            <a:r>
              <a:rPr lang="en-US" sz="6384" spc="-319" dirty="0" err="1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達悟族文化</a:t>
            </a:r>
            <a:endParaRPr lang="en-US" sz="6384" spc="-319" dirty="0">
              <a:solidFill>
                <a:srgbClr val="8DA875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Cooper BT Light"/>
              <a:sym typeface="Cooper BT Light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7581829" y="-1667523"/>
            <a:ext cx="13182802" cy="13271481"/>
            <a:chOff x="0" y="0"/>
            <a:chExt cx="17577069" cy="17695309"/>
          </a:xfrm>
        </p:grpSpPr>
        <p:sp>
          <p:nvSpPr>
            <p:cNvPr id="6" name="Freeform 6"/>
            <p:cNvSpPr/>
            <p:nvPr/>
          </p:nvSpPr>
          <p:spPr>
            <a:xfrm>
              <a:off x="518040" y="0"/>
              <a:ext cx="7685922" cy="7336562"/>
            </a:xfrm>
            <a:custGeom>
              <a:avLst/>
              <a:gdLst/>
              <a:ahLst/>
              <a:cxnLst/>
              <a:rect l="l" t="t" r="r" b="b"/>
              <a:pathLst>
                <a:path w="7685922" h="7336562">
                  <a:moveTo>
                    <a:pt x="0" y="0"/>
                  </a:moveTo>
                  <a:lnTo>
                    <a:pt x="7685922" y="0"/>
                  </a:lnTo>
                  <a:lnTo>
                    <a:pt x="7685922" y="7336562"/>
                  </a:lnTo>
                  <a:lnTo>
                    <a:pt x="0" y="73365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7" name="Group 7"/>
            <p:cNvGrpSpPr>
              <a:grpSpLocks noChangeAspect="1"/>
            </p:cNvGrpSpPr>
            <p:nvPr/>
          </p:nvGrpSpPr>
          <p:grpSpPr>
            <a:xfrm>
              <a:off x="124340" y="4000892"/>
              <a:ext cx="17452729" cy="10010674"/>
              <a:chOff x="0" y="0"/>
              <a:chExt cx="7981950" cy="457835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765810" y="21590"/>
                <a:ext cx="6451600" cy="4326890"/>
              </a:xfrm>
              <a:custGeom>
                <a:avLst/>
                <a:gdLst/>
                <a:ahLst/>
                <a:cxnLst/>
                <a:rect l="l" t="t" r="r" b="b"/>
                <a:pathLst>
                  <a:path w="6451600" h="4326890">
                    <a:moveTo>
                      <a:pt x="6224270" y="0"/>
                    </a:moveTo>
                    <a:lnTo>
                      <a:pt x="226060" y="0"/>
                    </a:lnTo>
                    <a:cubicBezTo>
                      <a:pt x="101600" y="0"/>
                      <a:pt x="0" y="101600"/>
                      <a:pt x="0" y="226060"/>
                    </a:cubicBezTo>
                    <a:lnTo>
                      <a:pt x="0" y="4326890"/>
                    </a:lnTo>
                    <a:lnTo>
                      <a:pt x="6451601" y="4326890"/>
                    </a:lnTo>
                    <a:lnTo>
                      <a:pt x="6451601" y="226060"/>
                    </a:lnTo>
                    <a:cubicBezTo>
                      <a:pt x="6450331" y="101600"/>
                      <a:pt x="6348731" y="0"/>
                      <a:pt x="6224270" y="0"/>
                    </a:cubicBezTo>
                    <a:close/>
                    <a:moveTo>
                      <a:pt x="6252210" y="4043680"/>
                    </a:moveTo>
                    <a:lnTo>
                      <a:pt x="196851" y="4043680"/>
                    </a:lnTo>
                    <a:lnTo>
                      <a:pt x="196851" y="255270"/>
                    </a:lnTo>
                    <a:lnTo>
                      <a:pt x="6252210" y="255270"/>
                    </a:lnTo>
                    <a:lnTo>
                      <a:pt x="6252210" y="404368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9" name="Freeform 9"/>
              <p:cNvSpPr/>
              <p:nvPr/>
            </p:nvSpPr>
            <p:spPr>
              <a:xfrm>
                <a:off x="0" y="0"/>
                <a:ext cx="7981950" cy="4542790"/>
              </a:xfrm>
              <a:custGeom>
                <a:avLst/>
                <a:gdLst/>
                <a:ahLst/>
                <a:cxnLst/>
                <a:rect l="l" t="t" r="r" b="b"/>
                <a:pathLst>
                  <a:path w="7981950" h="4542790">
                    <a:moveTo>
                      <a:pt x="7239000" y="4348480"/>
                    </a:moveTo>
                    <a:lnTo>
                      <a:pt x="7239000" y="243840"/>
                    </a:lnTo>
                    <a:cubicBezTo>
                      <a:pt x="7239000" y="109220"/>
                      <a:pt x="7129780" y="0"/>
                      <a:pt x="6995160" y="0"/>
                    </a:cubicBezTo>
                    <a:lnTo>
                      <a:pt x="985520" y="0"/>
                    </a:lnTo>
                    <a:cubicBezTo>
                      <a:pt x="852170" y="0"/>
                      <a:pt x="742950" y="109220"/>
                      <a:pt x="742950" y="243840"/>
                    </a:cubicBezTo>
                    <a:lnTo>
                      <a:pt x="742950" y="4349750"/>
                    </a:lnTo>
                    <a:lnTo>
                      <a:pt x="0" y="4349750"/>
                    </a:lnTo>
                    <a:lnTo>
                      <a:pt x="0" y="4447540"/>
                    </a:lnTo>
                    <a:cubicBezTo>
                      <a:pt x="0" y="4500880"/>
                      <a:pt x="43180" y="4542790"/>
                      <a:pt x="95250" y="4542790"/>
                    </a:cubicBezTo>
                    <a:lnTo>
                      <a:pt x="7886700" y="4542790"/>
                    </a:lnTo>
                    <a:cubicBezTo>
                      <a:pt x="7940040" y="4542790"/>
                      <a:pt x="7981950" y="4499610"/>
                      <a:pt x="7981950" y="4447540"/>
                    </a:cubicBezTo>
                    <a:lnTo>
                      <a:pt x="7981950" y="4349750"/>
                    </a:lnTo>
                    <a:lnTo>
                      <a:pt x="7239000" y="4349750"/>
                    </a:lnTo>
                    <a:close/>
                    <a:moveTo>
                      <a:pt x="4519930" y="4348480"/>
                    </a:moveTo>
                    <a:lnTo>
                      <a:pt x="4519930" y="4349750"/>
                    </a:lnTo>
                    <a:cubicBezTo>
                      <a:pt x="4519930" y="4403090"/>
                      <a:pt x="4476750" y="4445000"/>
                      <a:pt x="4424680" y="4445000"/>
                    </a:cubicBezTo>
                    <a:lnTo>
                      <a:pt x="3557270" y="4445000"/>
                    </a:lnTo>
                    <a:cubicBezTo>
                      <a:pt x="3503930" y="4445000"/>
                      <a:pt x="3462020" y="4401820"/>
                      <a:pt x="3462020" y="4349750"/>
                    </a:cubicBezTo>
                    <a:lnTo>
                      <a:pt x="3462020" y="4348480"/>
                    </a:lnTo>
                    <a:lnTo>
                      <a:pt x="765810" y="4348480"/>
                    </a:lnTo>
                    <a:lnTo>
                      <a:pt x="765810" y="247650"/>
                    </a:lnTo>
                    <a:cubicBezTo>
                      <a:pt x="765810" y="123190"/>
                      <a:pt x="867410" y="21590"/>
                      <a:pt x="991870" y="21590"/>
                    </a:cubicBezTo>
                    <a:lnTo>
                      <a:pt x="6990080" y="21590"/>
                    </a:lnTo>
                    <a:cubicBezTo>
                      <a:pt x="7114539" y="21590"/>
                      <a:pt x="7216139" y="123190"/>
                      <a:pt x="7216139" y="247650"/>
                    </a:cubicBezTo>
                    <a:lnTo>
                      <a:pt x="7216139" y="4348480"/>
                    </a:lnTo>
                    <a:lnTo>
                      <a:pt x="4519930" y="4348480"/>
                    </a:lnTo>
                    <a:close/>
                  </a:path>
                </a:pathLst>
              </a:custGeom>
              <a:solidFill>
                <a:srgbClr val="969696"/>
              </a:solidFill>
            </p:spPr>
          </p:sp>
          <p:sp>
            <p:nvSpPr>
              <p:cNvPr id="10" name="Freeform 10"/>
              <p:cNvSpPr/>
              <p:nvPr/>
            </p:nvSpPr>
            <p:spPr>
              <a:xfrm>
                <a:off x="3460750" y="4349750"/>
                <a:ext cx="1059180" cy="96520"/>
              </a:xfrm>
              <a:custGeom>
                <a:avLst/>
                <a:gdLst/>
                <a:ahLst/>
                <a:cxnLst/>
                <a:rect l="l" t="t" r="r" b="b"/>
                <a:pathLst>
                  <a:path w="1059180" h="96520">
                    <a:moveTo>
                      <a:pt x="96520" y="96520"/>
                    </a:moveTo>
                    <a:lnTo>
                      <a:pt x="963930" y="96520"/>
                    </a:lnTo>
                    <a:cubicBezTo>
                      <a:pt x="1017270" y="96520"/>
                      <a:pt x="1059180" y="53340"/>
                      <a:pt x="1059180" y="1270"/>
                    </a:cubicBezTo>
                    <a:lnTo>
                      <a:pt x="1059180" y="0"/>
                    </a:lnTo>
                    <a:lnTo>
                      <a:pt x="0" y="0"/>
                    </a:lnTo>
                    <a:lnTo>
                      <a:pt x="0" y="1270"/>
                    </a:lnTo>
                    <a:cubicBezTo>
                      <a:pt x="0" y="53340"/>
                      <a:pt x="43180" y="96520"/>
                      <a:pt x="96520" y="96520"/>
                    </a:cubicBezTo>
                    <a:close/>
                  </a:path>
                </a:pathLst>
              </a:custGeom>
              <a:solidFill>
                <a:srgbClr val="727171"/>
              </a:solidFill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63830" y="4542790"/>
                <a:ext cx="7654290" cy="35560"/>
              </a:xfrm>
              <a:custGeom>
                <a:avLst/>
                <a:gdLst/>
                <a:ahLst/>
                <a:cxnLst/>
                <a:rect l="l" t="t" r="r" b="b"/>
                <a:pathLst>
                  <a:path w="7654290" h="35560">
                    <a:moveTo>
                      <a:pt x="0" y="0"/>
                    </a:moveTo>
                    <a:cubicBezTo>
                      <a:pt x="0" y="20320"/>
                      <a:pt x="16510" y="35560"/>
                      <a:pt x="35560" y="35560"/>
                    </a:cubicBezTo>
                    <a:lnTo>
                      <a:pt x="7618730" y="35560"/>
                    </a:lnTo>
                    <a:cubicBezTo>
                      <a:pt x="7639050" y="35560"/>
                      <a:pt x="7654290" y="19050"/>
                      <a:pt x="765429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27171"/>
              </a:solid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962660" y="276860"/>
                <a:ext cx="6055360" cy="3789680"/>
              </a:xfrm>
              <a:custGeom>
                <a:avLst/>
                <a:gdLst/>
                <a:ahLst/>
                <a:cxnLst/>
                <a:rect l="l" t="t" r="r" b="b"/>
                <a:pathLst>
                  <a:path w="6055360" h="3789680">
                    <a:moveTo>
                      <a:pt x="0" y="0"/>
                    </a:moveTo>
                    <a:lnTo>
                      <a:pt x="6055360" y="0"/>
                    </a:lnTo>
                    <a:lnTo>
                      <a:pt x="6055360" y="3789680"/>
                    </a:lnTo>
                    <a:lnTo>
                      <a:pt x="0" y="3789680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7449" r="-14963"/>
                </a:stretch>
              </a:blipFill>
            </p:spPr>
          </p:sp>
        </p:grpSp>
        <p:sp>
          <p:nvSpPr>
            <p:cNvPr id="13" name="Freeform 13"/>
            <p:cNvSpPr/>
            <p:nvPr/>
          </p:nvSpPr>
          <p:spPr>
            <a:xfrm rot="1337839" flipH="1">
              <a:off x="11262642" y="11647219"/>
              <a:ext cx="4728453" cy="5351130"/>
            </a:xfrm>
            <a:custGeom>
              <a:avLst/>
              <a:gdLst/>
              <a:ahLst/>
              <a:cxnLst/>
              <a:rect l="l" t="t" r="r" b="b"/>
              <a:pathLst>
                <a:path w="4728453" h="5351130">
                  <a:moveTo>
                    <a:pt x="4728454" y="0"/>
                  </a:moveTo>
                  <a:lnTo>
                    <a:pt x="0" y="0"/>
                  </a:lnTo>
                  <a:lnTo>
                    <a:pt x="0" y="5351130"/>
                  </a:lnTo>
                  <a:lnTo>
                    <a:pt x="4728454" y="5351130"/>
                  </a:lnTo>
                  <a:lnTo>
                    <a:pt x="4728454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0" y="10854070"/>
              <a:ext cx="5554197" cy="6161687"/>
            </a:xfrm>
            <a:custGeom>
              <a:avLst/>
              <a:gdLst/>
              <a:ahLst/>
              <a:cxnLst/>
              <a:rect l="l" t="t" r="r" b="b"/>
              <a:pathLst>
                <a:path w="5554197" h="6161687">
                  <a:moveTo>
                    <a:pt x="0" y="0"/>
                  </a:moveTo>
                  <a:lnTo>
                    <a:pt x="5554197" y="0"/>
                  </a:lnTo>
                  <a:lnTo>
                    <a:pt x="5554197" y="6161687"/>
                  </a:lnTo>
                  <a:lnTo>
                    <a:pt x="0" y="6161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11548508" y="3411329"/>
              <a:ext cx="3249647" cy="3605077"/>
            </a:xfrm>
            <a:custGeom>
              <a:avLst/>
              <a:gdLst/>
              <a:ahLst/>
              <a:cxnLst/>
              <a:rect l="l" t="t" r="r" b="b"/>
              <a:pathLst>
                <a:path w="3249647" h="3605077">
                  <a:moveTo>
                    <a:pt x="0" y="0"/>
                  </a:moveTo>
                  <a:lnTo>
                    <a:pt x="3249647" y="0"/>
                  </a:lnTo>
                  <a:lnTo>
                    <a:pt x="3249647" y="3605077"/>
                  </a:lnTo>
                  <a:lnTo>
                    <a:pt x="0" y="36050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16" name="TextBox 16"/>
          <p:cNvSpPr txBox="1"/>
          <p:nvPr/>
        </p:nvSpPr>
        <p:spPr>
          <a:xfrm>
            <a:off x="1099409" y="5029200"/>
            <a:ext cx="6678332" cy="3238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000000"/>
                </a:solidFill>
                <a:latin typeface="Coco Gothic Extra-Light"/>
                <a:ea typeface="Coco Gothic Extra-Light"/>
                <a:cs typeface="Coco Gothic Extra-Light"/>
                <a:sym typeface="Coco Gothic Extra-Light"/>
              </a:rPr>
              <a:t>至國內外社區組織見習，認識社區文化及在地產業資源，學習社區營造、永續發展與地方創生。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66049" y="1292612"/>
            <a:ext cx="7156846" cy="737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70"/>
              </a:lnSpc>
            </a:pPr>
            <a:r>
              <a:rPr lang="en-US" sz="6163" dirty="0" err="1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Sloop Script Pro"/>
                <a:sym typeface="Sloop Script Pro"/>
              </a:rPr>
              <a:t>體驗類型-</a:t>
            </a:r>
            <a:r>
              <a:rPr lang="en-US" sz="6163" dirty="0" err="1">
                <a:solidFill>
                  <a:srgbClr val="201E21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Sloop Script Pro"/>
                <a:sym typeface="Sloop Script Pro"/>
              </a:rPr>
              <a:t>社區見習</a:t>
            </a:r>
            <a:endParaRPr lang="en-US" sz="6163" dirty="0">
              <a:solidFill>
                <a:srgbClr val="201E21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Sloop Script Pro"/>
              <a:sym typeface="Sloop Script Pro"/>
            </a:endParaRPr>
          </a:p>
        </p:txBody>
      </p:sp>
      <p:pic>
        <p:nvPicPr>
          <p:cNvPr id="20" name="圖片 19">
            <a:hlinkClick r:id="rId12" action="ppaction://hlinksldjump" tooltip="這兩年...要做什麼呢？"/>
            <a:extLst>
              <a:ext uri="{FF2B5EF4-FFF2-40B4-BE49-F238E27FC236}">
                <a16:creationId xmlns:a16="http://schemas.microsoft.com/office/drawing/2014/main" id="{08F36F72-A7FF-C374-1CC9-B95BE34F40F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5" t="37277" r="29998" b="37641"/>
          <a:stretch>
            <a:fillRect/>
          </a:stretch>
        </p:blipFill>
        <p:spPr>
          <a:xfrm>
            <a:off x="12725368" y="9253876"/>
            <a:ext cx="2986896" cy="1042900"/>
          </a:xfrm>
          <a:prstGeom prst="rect">
            <a:avLst/>
          </a:prstGeom>
        </p:spPr>
      </p:pic>
      <p:pic>
        <p:nvPicPr>
          <p:cNvPr id="22" name="圖片 21">
            <a:hlinkClick r:id="rId14"/>
            <a:extLst>
              <a:ext uri="{FF2B5EF4-FFF2-40B4-BE49-F238E27FC236}">
                <a16:creationId xmlns:a16="http://schemas.microsoft.com/office/drawing/2014/main" id="{948A157D-5DD9-855C-C25C-895A4A6783A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54" t="37622" r="29581" b="37278"/>
          <a:stretch>
            <a:fillRect/>
          </a:stretch>
        </p:blipFill>
        <p:spPr>
          <a:xfrm>
            <a:off x="2705555" y="8908370"/>
            <a:ext cx="3677834" cy="1255349"/>
          </a:xfrm>
          <a:prstGeom prst="rect">
            <a:avLst/>
          </a:prstGeom>
        </p:spPr>
      </p:pic>
      <p:sp>
        <p:nvSpPr>
          <p:cNvPr id="18" name="投影片編號版面配置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13279" y="8229600"/>
            <a:ext cx="4214413" cy="4114800"/>
          </a:xfrm>
          <a:custGeom>
            <a:avLst/>
            <a:gdLst/>
            <a:ahLst/>
            <a:cxnLst/>
            <a:rect l="l" t="t" r="r" b="b"/>
            <a:pathLst>
              <a:path w="4214413" h="4114800">
                <a:moveTo>
                  <a:pt x="0" y="0"/>
                </a:moveTo>
                <a:lnTo>
                  <a:pt x="4214413" y="0"/>
                </a:lnTo>
                <a:lnTo>
                  <a:pt x="42144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295058" y="5965293"/>
            <a:ext cx="670991" cy="670991"/>
          </a:xfrm>
          <a:custGeom>
            <a:avLst/>
            <a:gdLst/>
            <a:ahLst/>
            <a:cxnLst/>
            <a:rect l="l" t="t" r="r" b="b"/>
            <a:pathLst>
              <a:path w="670991" h="670991">
                <a:moveTo>
                  <a:pt x="0" y="0"/>
                </a:moveTo>
                <a:lnTo>
                  <a:pt x="670991" y="0"/>
                </a:lnTo>
                <a:lnTo>
                  <a:pt x="670991" y="670991"/>
                </a:lnTo>
                <a:lnTo>
                  <a:pt x="0" y="6709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7581829" y="-1667523"/>
            <a:ext cx="13182802" cy="13271481"/>
            <a:chOff x="0" y="0"/>
            <a:chExt cx="17577069" cy="17695309"/>
          </a:xfrm>
        </p:grpSpPr>
        <p:sp>
          <p:nvSpPr>
            <p:cNvPr id="5" name="Freeform 5"/>
            <p:cNvSpPr/>
            <p:nvPr/>
          </p:nvSpPr>
          <p:spPr>
            <a:xfrm>
              <a:off x="518040" y="0"/>
              <a:ext cx="7685922" cy="7336562"/>
            </a:xfrm>
            <a:custGeom>
              <a:avLst/>
              <a:gdLst/>
              <a:ahLst/>
              <a:cxnLst/>
              <a:rect l="l" t="t" r="r" b="b"/>
              <a:pathLst>
                <a:path w="7685922" h="7336562">
                  <a:moveTo>
                    <a:pt x="0" y="0"/>
                  </a:moveTo>
                  <a:lnTo>
                    <a:pt x="7685922" y="0"/>
                  </a:lnTo>
                  <a:lnTo>
                    <a:pt x="7685922" y="7336562"/>
                  </a:lnTo>
                  <a:lnTo>
                    <a:pt x="0" y="73365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6" name="Group 6"/>
            <p:cNvGrpSpPr>
              <a:grpSpLocks noChangeAspect="1"/>
            </p:cNvGrpSpPr>
            <p:nvPr/>
          </p:nvGrpSpPr>
          <p:grpSpPr>
            <a:xfrm>
              <a:off x="124340" y="4000892"/>
              <a:ext cx="17452729" cy="10010674"/>
              <a:chOff x="0" y="0"/>
              <a:chExt cx="7981950" cy="457835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765810" y="21590"/>
                <a:ext cx="6451600" cy="4326890"/>
              </a:xfrm>
              <a:custGeom>
                <a:avLst/>
                <a:gdLst/>
                <a:ahLst/>
                <a:cxnLst/>
                <a:rect l="l" t="t" r="r" b="b"/>
                <a:pathLst>
                  <a:path w="6451600" h="4326890">
                    <a:moveTo>
                      <a:pt x="6224270" y="0"/>
                    </a:moveTo>
                    <a:lnTo>
                      <a:pt x="226060" y="0"/>
                    </a:lnTo>
                    <a:cubicBezTo>
                      <a:pt x="101600" y="0"/>
                      <a:pt x="0" y="101600"/>
                      <a:pt x="0" y="226060"/>
                    </a:cubicBezTo>
                    <a:lnTo>
                      <a:pt x="0" y="4326890"/>
                    </a:lnTo>
                    <a:lnTo>
                      <a:pt x="6451601" y="4326890"/>
                    </a:lnTo>
                    <a:lnTo>
                      <a:pt x="6451601" y="226060"/>
                    </a:lnTo>
                    <a:cubicBezTo>
                      <a:pt x="6450331" y="101600"/>
                      <a:pt x="6348731" y="0"/>
                      <a:pt x="6224270" y="0"/>
                    </a:cubicBezTo>
                    <a:close/>
                    <a:moveTo>
                      <a:pt x="6252210" y="4043680"/>
                    </a:moveTo>
                    <a:lnTo>
                      <a:pt x="196851" y="4043680"/>
                    </a:lnTo>
                    <a:lnTo>
                      <a:pt x="196851" y="255270"/>
                    </a:lnTo>
                    <a:lnTo>
                      <a:pt x="6252210" y="255270"/>
                    </a:lnTo>
                    <a:lnTo>
                      <a:pt x="6252210" y="404368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8" name="Freeform 8"/>
              <p:cNvSpPr/>
              <p:nvPr/>
            </p:nvSpPr>
            <p:spPr>
              <a:xfrm>
                <a:off x="0" y="0"/>
                <a:ext cx="7981950" cy="4542790"/>
              </a:xfrm>
              <a:custGeom>
                <a:avLst/>
                <a:gdLst/>
                <a:ahLst/>
                <a:cxnLst/>
                <a:rect l="l" t="t" r="r" b="b"/>
                <a:pathLst>
                  <a:path w="7981950" h="4542790">
                    <a:moveTo>
                      <a:pt x="7239000" y="4348480"/>
                    </a:moveTo>
                    <a:lnTo>
                      <a:pt x="7239000" y="243840"/>
                    </a:lnTo>
                    <a:cubicBezTo>
                      <a:pt x="7239000" y="109220"/>
                      <a:pt x="7129780" y="0"/>
                      <a:pt x="6995160" y="0"/>
                    </a:cubicBezTo>
                    <a:lnTo>
                      <a:pt x="985520" y="0"/>
                    </a:lnTo>
                    <a:cubicBezTo>
                      <a:pt x="852170" y="0"/>
                      <a:pt x="742950" y="109220"/>
                      <a:pt x="742950" y="243840"/>
                    </a:cubicBezTo>
                    <a:lnTo>
                      <a:pt x="742950" y="4349750"/>
                    </a:lnTo>
                    <a:lnTo>
                      <a:pt x="0" y="4349750"/>
                    </a:lnTo>
                    <a:lnTo>
                      <a:pt x="0" y="4447540"/>
                    </a:lnTo>
                    <a:cubicBezTo>
                      <a:pt x="0" y="4500880"/>
                      <a:pt x="43180" y="4542790"/>
                      <a:pt x="95250" y="4542790"/>
                    </a:cubicBezTo>
                    <a:lnTo>
                      <a:pt x="7886700" y="4542790"/>
                    </a:lnTo>
                    <a:cubicBezTo>
                      <a:pt x="7940040" y="4542790"/>
                      <a:pt x="7981950" y="4499610"/>
                      <a:pt x="7981950" y="4447540"/>
                    </a:cubicBezTo>
                    <a:lnTo>
                      <a:pt x="7981950" y="4349750"/>
                    </a:lnTo>
                    <a:lnTo>
                      <a:pt x="7239000" y="4349750"/>
                    </a:lnTo>
                    <a:close/>
                    <a:moveTo>
                      <a:pt x="4519930" y="4348480"/>
                    </a:moveTo>
                    <a:lnTo>
                      <a:pt x="4519930" y="4349750"/>
                    </a:lnTo>
                    <a:cubicBezTo>
                      <a:pt x="4519930" y="4403090"/>
                      <a:pt x="4476750" y="4445000"/>
                      <a:pt x="4424680" y="4445000"/>
                    </a:cubicBezTo>
                    <a:lnTo>
                      <a:pt x="3557270" y="4445000"/>
                    </a:lnTo>
                    <a:cubicBezTo>
                      <a:pt x="3503930" y="4445000"/>
                      <a:pt x="3462020" y="4401820"/>
                      <a:pt x="3462020" y="4349750"/>
                    </a:cubicBezTo>
                    <a:lnTo>
                      <a:pt x="3462020" y="4348480"/>
                    </a:lnTo>
                    <a:lnTo>
                      <a:pt x="765810" y="4348480"/>
                    </a:lnTo>
                    <a:lnTo>
                      <a:pt x="765810" y="247650"/>
                    </a:lnTo>
                    <a:cubicBezTo>
                      <a:pt x="765810" y="123190"/>
                      <a:pt x="867410" y="21590"/>
                      <a:pt x="991870" y="21590"/>
                    </a:cubicBezTo>
                    <a:lnTo>
                      <a:pt x="6990080" y="21590"/>
                    </a:lnTo>
                    <a:cubicBezTo>
                      <a:pt x="7114539" y="21590"/>
                      <a:pt x="7216139" y="123190"/>
                      <a:pt x="7216139" y="247650"/>
                    </a:cubicBezTo>
                    <a:lnTo>
                      <a:pt x="7216139" y="4348480"/>
                    </a:lnTo>
                    <a:lnTo>
                      <a:pt x="4519930" y="4348480"/>
                    </a:lnTo>
                    <a:close/>
                  </a:path>
                </a:pathLst>
              </a:custGeom>
              <a:solidFill>
                <a:srgbClr val="969696"/>
              </a:solidFill>
            </p:spPr>
          </p:sp>
          <p:sp>
            <p:nvSpPr>
              <p:cNvPr id="9" name="Freeform 9"/>
              <p:cNvSpPr/>
              <p:nvPr/>
            </p:nvSpPr>
            <p:spPr>
              <a:xfrm>
                <a:off x="3460750" y="4349750"/>
                <a:ext cx="1059180" cy="96520"/>
              </a:xfrm>
              <a:custGeom>
                <a:avLst/>
                <a:gdLst/>
                <a:ahLst/>
                <a:cxnLst/>
                <a:rect l="l" t="t" r="r" b="b"/>
                <a:pathLst>
                  <a:path w="1059180" h="96520">
                    <a:moveTo>
                      <a:pt x="96520" y="96520"/>
                    </a:moveTo>
                    <a:lnTo>
                      <a:pt x="963930" y="96520"/>
                    </a:lnTo>
                    <a:cubicBezTo>
                      <a:pt x="1017270" y="96520"/>
                      <a:pt x="1059180" y="53340"/>
                      <a:pt x="1059180" y="1270"/>
                    </a:cubicBezTo>
                    <a:lnTo>
                      <a:pt x="1059180" y="0"/>
                    </a:lnTo>
                    <a:lnTo>
                      <a:pt x="0" y="0"/>
                    </a:lnTo>
                    <a:lnTo>
                      <a:pt x="0" y="1270"/>
                    </a:lnTo>
                    <a:cubicBezTo>
                      <a:pt x="0" y="53340"/>
                      <a:pt x="43180" y="96520"/>
                      <a:pt x="96520" y="96520"/>
                    </a:cubicBezTo>
                    <a:close/>
                  </a:path>
                </a:pathLst>
              </a:custGeom>
              <a:solidFill>
                <a:srgbClr val="727171"/>
              </a:solidFill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63830" y="4542790"/>
                <a:ext cx="7654290" cy="35560"/>
              </a:xfrm>
              <a:custGeom>
                <a:avLst/>
                <a:gdLst/>
                <a:ahLst/>
                <a:cxnLst/>
                <a:rect l="l" t="t" r="r" b="b"/>
                <a:pathLst>
                  <a:path w="7654290" h="35560">
                    <a:moveTo>
                      <a:pt x="0" y="0"/>
                    </a:moveTo>
                    <a:cubicBezTo>
                      <a:pt x="0" y="20320"/>
                      <a:pt x="16510" y="35560"/>
                      <a:pt x="35560" y="35560"/>
                    </a:cubicBezTo>
                    <a:lnTo>
                      <a:pt x="7618730" y="35560"/>
                    </a:lnTo>
                    <a:cubicBezTo>
                      <a:pt x="7639050" y="35560"/>
                      <a:pt x="7654290" y="19050"/>
                      <a:pt x="765429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27171"/>
              </a:solidFill>
            </p:spPr>
          </p:sp>
          <p:sp>
            <p:nvSpPr>
              <p:cNvPr id="11" name="Freeform 11"/>
              <p:cNvSpPr/>
              <p:nvPr/>
            </p:nvSpPr>
            <p:spPr>
              <a:xfrm>
                <a:off x="962660" y="276860"/>
                <a:ext cx="6055360" cy="3789680"/>
              </a:xfrm>
              <a:custGeom>
                <a:avLst/>
                <a:gdLst/>
                <a:ahLst/>
                <a:cxnLst/>
                <a:rect l="l" t="t" r="r" b="b"/>
                <a:pathLst>
                  <a:path w="6055360" h="3789680">
                    <a:moveTo>
                      <a:pt x="0" y="0"/>
                    </a:moveTo>
                    <a:lnTo>
                      <a:pt x="6055360" y="0"/>
                    </a:lnTo>
                    <a:lnTo>
                      <a:pt x="6055360" y="3789680"/>
                    </a:lnTo>
                    <a:lnTo>
                      <a:pt x="0" y="3789680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3262" r="-3262"/>
                </a:stretch>
              </a:blipFill>
            </p:spPr>
          </p:sp>
        </p:grpSp>
        <p:sp>
          <p:nvSpPr>
            <p:cNvPr id="12" name="Freeform 12"/>
            <p:cNvSpPr/>
            <p:nvPr/>
          </p:nvSpPr>
          <p:spPr>
            <a:xfrm rot="1337839" flipH="1">
              <a:off x="11262642" y="11647219"/>
              <a:ext cx="4728453" cy="5351130"/>
            </a:xfrm>
            <a:custGeom>
              <a:avLst/>
              <a:gdLst/>
              <a:ahLst/>
              <a:cxnLst/>
              <a:rect l="l" t="t" r="r" b="b"/>
              <a:pathLst>
                <a:path w="4728453" h="5351130">
                  <a:moveTo>
                    <a:pt x="4728454" y="0"/>
                  </a:moveTo>
                  <a:lnTo>
                    <a:pt x="0" y="0"/>
                  </a:lnTo>
                  <a:lnTo>
                    <a:pt x="0" y="5351130"/>
                  </a:lnTo>
                  <a:lnTo>
                    <a:pt x="4728454" y="5351130"/>
                  </a:lnTo>
                  <a:lnTo>
                    <a:pt x="4728454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10854070"/>
              <a:ext cx="5554197" cy="6161687"/>
            </a:xfrm>
            <a:custGeom>
              <a:avLst/>
              <a:gdLst/>
              <a:ahLst/>
              <a:cxnLst/>
              <a:rect l="l" t="t" r="r" b="b"/>
              <a:pathLst>
                <a:path w="5554197" h="6161687">
                  <a:moveTo>
                    <a:pt x="0" y="0"/>
                  </a:moveTo>
                  <a:lnTo>
                    <a:pt x="5554197" y="0"/>
                  </a:lnTo>
                  <a:lnTo>
                    <a:pt x="5554197" y="6161687"/>
                  </a:lnTo>
                  <a:lnTo>
                    <a:pt x="0" y="6161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11548508" y="3411329"/>
              <a:ext cx="3249647" cy="3605077"/>
            </a:xfrm>
            <a:custGeom>
              <a:avLst/>
              <a:gdLst/>
              <a:ahLst/>
              <a:cxnLst/>
              <a:rect l="l" t="t" r="r" b="b"/>
              <a:pathLst>
                <a:path w="3249647" h="3605077">
                  <a:moveTo>
                    <a:pt x="0" y="0"/>
                  </a:moveTo>
                  <a:lnTo>
                    <a:pt x="3249647" y="0"/>
                  </a:lnTo>
                  <a:lnTo>
                    <a:pt x="3249647" y="3605077"/>
                  </a:lnTo>
                  <a:lnTo>
                    <a:pt x="0" y="36050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445602" y="5031832"/>
            <a:ext cx="6677293" cy="2428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000000"/>
                </a:solidFill>
                <a:latin typeface="Coco Gothic Extra-Light"/>
                <a:ea typeface="Coco Gothic Extra-Light"/>
                <a:cs typeface="Coco Gothic Extra-Light"/>
                <a:sym typeface="Coco Gothic Extra-Light"/>
              </a:rPr>
              <a:t>至國內外新創公司見習，學習產業運作方式與了解市場生態。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6049" y="1292612"/>
            <a:ext cx="7156846" cy="737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70"/>
              </a:lnSpc>
            </a:pPr>
            <a:r>
              <a:rPr lang="en-US" sz="6163" dirty="0" err="1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Sloop Script Pro"/>
                <a:sym typeface="Sloop Script Pro"/>
              </a:rPr>
              <a:t>體驗類型-</a:t>
            </a:r>
            <a:r>
              <a:rPr lang="en-US" sz="6163" dirty="0" err="1">
                <a:solidFill>
                  <a:srgbClr val="201E21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Sloop Script Pro"/>
                <a:sym typeface="Sloop Script Pro"/>
              </a:rPr>
              <a:t>創業見習</a:t>
            </a:r>
            <a:endParaRPr lang="en-US" sz="6163" dirty="0">
              <a:solidFill>
                <a:srgbClr val="201E21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Sloop Script Pro"/>
              <a:sym typeface="Sloop Script Pro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28700" y="3290341"/>
            <a:ext cx="7156846" cy="763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73"/>
              </a:lnSpc>
              <a:spcBef>
                <a:spcPct val="0"/>
              </a:spcBef>
            </a:pPr>
            <a:r>
              <a:rPr lang="en-US" sz="6384" spc="-319" dirty="0" err="1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個人品牌經營</a:t>
            </a:r>
            <a:endParaRPr lang="en-US" sz="6384" spc="-319" dirty="0">
              <a:solidFill>
                <a:srgbClr val="8DA875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Cooper BT Light"/>
              <a:sym typeface="Cooper BT Light"/>
            </a:endParaRPr>
          </a:p>
        </p:txBody>
      </p:sp>
      <p:pic>
        <p:nvPicPr>
          <p:cNvPr id="20" name="圖片 19">
            <a:hlinkClick r:id="rId12" action="ppaction://hlinksldjump" tooltip="這兩年...要做什麼呢？"/>
            <a:extLst>
              <a:ext uri="{FF2B5EF4-FFF2-40B4-BE49-F238E27FC236}">
                <a16:creationId xmlns:a16="http://schemas.microsoft.com/office/drawing/2014/main" id="{FC27F136-D46B-6868-48DE-F786B3213E6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5" t="37277" r="29998" b="37641"/>
          <a:stretch>
            <a:fillRect/>
          </a:stretch>
        </p:blipFill>
        <p:spPr>
          <a:xfrm>
            <a:off x="12725368" y="9253876"/>
            <a:ext cx="2986896" cy="1042900"/>
          </a:xfrm>
          <a:prstGeom prst="rect">
            <a:avLst/>
          </a:prstGeom>
        </p:spPr>
      </p:pic>
      <p:pic>
        <p:nvPicPr>
          <p:cNvPr id="21" name="圖片 20">
            <a:hlinkClick r:id="rId14"/>
            <a:extLst>
              <a:ext uri="{FF2B5EF4-FFF2-40B4-BE49-F238E27FC236}">
                <a16:creationId xmlns:a16="http://schemas.microsoft.com/office/drawing/2014/main" id="{04D35FF1-A218-DE74-7B2B-E15E0E2133A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54" t="37622" r="29581" b="37278"/>
          <a:stretch>
            <a:fillRect/>
          </a:stretch>
        </p:blipFill>
        <p:spPr>
          <a:xfrm>
            <a:off x="2705555" y="8908370"/>
            <a:ext cx="3677834" cy="1255349"/>
          </a:xfrm>
          <a:prstGeom prst="rect">
            <a:avLst/>
          </a:prstGeom>
        </p:spPr>
      </p:pic>
      <p:sp>
        <p:nvSpPr>
          <p:cNvPr id="18" name="投影片編號版面配置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08753" y="2111456"/>
            <a:ext cx="3245733" cy="3245733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8DA875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101580" y="5989368"/>
            <a:ext cx="3224899" cy="3272660"/>
            <a:chOff x="0" y="0"/>
            <a:chExt cx="788437" cy="80011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88437" cy="800114"/>
            </a:xfrm>
            <a:custGeom>
              <a:avLst/>
              <a:gdLst/>
              <a:ahLst/>
              <a:cxnLst/>
              <a:rect l="l" t="t" r="r" b="b"/>
              <a:pathLst>
                <a:path w="788437" h="800114">
                  <a:moveTo>
                    <a:pt x="0" y="0"/>
                  </a:moveTo>
                  <a:lnTo>
                    <a:pt x="788437" y="0"/>
                  </a:lnTo>
                  <a:lnTo>
                    <a:pt x="788437" y="800114"/>
                  </a:lnTo>
                  <a:lnTo>
                    <a:pt x="0" y="8001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8DA875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9525"/>
              <a:ext cx="788437" cy="7905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85"/>
                </a:lnSpc>
              </a:pPr>
              <a:r>
                <a:rPr lang="en-US" sz="3500" b="1">
                  <a:solidFill>
                    <a:srgbClr val="201E21"/>
                  </a:solidFill>
                  <a:latin typeface="Coco Gothic"/>
                  <a:ea typeface="Coco Gothic"/>
                  <a:cs typeface="Coco Gothic"/>
                  <a:sym typeface="Coco Gothic"/>
                </a:rPr>
                <a:t>自行規劃符合</a:t>
              </a:r>
            </a:p>
            <a:p>
              <a:pPr algn="ctr">
                <a:lnSpc>
                  <a:spcPts val="3885"/>
                </a:lnSpc>
              </a:pPr>
              <a:r>
                <a:rPr lang="en-US" sz="3500" b="1">
                  <a:solidFill>
                    <a:srgbClr val="201E21"/>
                  </a:solidFill>
                  <a:latin typeface="Coco Gothic"/>
                  <a:ea typeface="Coco Gothic"/>
                  <a:cs typeface="Coco Gothic"/>
                  <a:sym typeface="Coco Gothic"/>
                </a:rPr>
                <a:t>體驗學習精神</a:t>
              </a:r>
            </a:p>
            <a:p>
              <a:pPr algn="ctr">
                <a:lnSpc>
                  <a:spcPts val="3885"/>
                </a:lnSpc>
              </a:pPr>
              <a:r>
                <a:rPr lang="en-US" sz="3500" b="1">
                  <a:solidFill>
                    <a:srgbClr val="201E21"/>
                  </a:solidFill>
                  <a:latin typeface="Coco Gothic"/>
                  <a:ea typeface="Coco Gothic"/>
                  <a:cs typeface="Coco Gothic"/>
                  <a:sym typeface="Coco Gothic"/>
                </a:rPr>
                <a:t>之內容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5580168" y="2082469"/>
            <a:ext cx="3477579" cy="3274720"/>
          </a:xfrm>
          <a:custGeom>
            <a:avLst/>
            <a:gdLst/>
            <a:ahLst/>
            <a:cxnLst/>
            <a:rect l="l" t="t" r="r" b="b"/>
            <a:pathLst>
              <a:path w="3477579" h="3274720">
                <a:moveTo>
                  <a:pt x="0" y="0"/>
                </a:moveTo>
                <a:lnTo>
                  <a:pt x="3477578" y="0"/>
                </a:lnTo>
                <a:lnTo>
                  <a:pt x="3477578" y="3274720"/>
                </a:lnTo>
                <a:lnTo>
                  <a:pt x="0" y="32747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379202" y="2111456"/>
            <a:ext cx="3396697" cy="3245733"/>
          </a:xfrm>
          <a:custGeom>
            <a:avLst/>
            <a:gdLst/>
            <a:ahLst/>
            <a:cxnLst/>
            <a:rect l="l" t="t" r="r" b="b"/>
            <a:pathLst>
              <a:path w="3396697" h="3245733">
                <a:moveTo>
                  <a:pt x="0" y="0"/>
                </a:moveTo>
                <a:lnTo>
                  <a:pt x="3396697" y="0"/>
                </a:lnTo>
                <a:lnTo>
                  <a:pt x="3396697" y="3245733"/>
                </a:lnTo>
                <a:lnTo>
                  <a:pt x="0" y="32457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095914" y="2111456"/>
            <a:ext cx="3416063" cy="3245733"/>
          </a:xfrm>
          <a:custGeom>
            <a:avLst/>
            <a:gdLst/>
            <a:ahLst/>
            <a:cxnLst/>
            <a:rect l="l" t="t" r="r" b="b"/>
            <a:pathLst>
              <a:path w="3416063" h="3245733">
                <a:moveTo>
                  <a:pt x="0" y="0"/>
                </a:moveTo>
                <a:lnTo>
                  <a:pt x="3416063" y="0"/>
                </a:lnTo>
                <a:lnTo>
                  <a:pt x="3416063" y="3245733"/>
                </a:lnTo>
                <a:lnTo>
                  <a:pt x="0" y="32457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379202" y="5981029"/>
            <a:ext cx="3396697" cy="3272660"/>
          </a:xfrm>
          <a:custGeom>
            <a:avLst/>
            <a:gdLst/>
            <a:ahLst/>
            <a:cxnLst/>
            <a:rect l="l" t="t" r="r" b="b"/>
            <a:pathLst>
              <a:path w="3396697" h="3272660">
                <a:moveTo>
                  <a:pt x="0" y="0"/>
                </a:moveTo>
                <a:lnTo>
                  <a:pt x="3396697" y="0"/>
                </a:lnTo>
                <a:lnTo>
                  <a:pt x="3396697" y="3272660"/>
                </a:lnTo>
                <a:lnTo>
                  <a:pt x="0" y="32726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580168" y="5963425"/>
            <a:ext cx="3477579" cy="3267971"/>
          </a:xfrm>
          <a:custGeom>
            <a:avLst/>
            <a:gdLst/>
            <a:ahLst/>
            <a:cxnLst/>
            <a:rect l="l" t="t" r="r" b="b"/>
            <a:pathLst>
              <a:path w="3477579" h="3267971">
                <a:moveTo>
                  <a:pt x="0" y="0"/>
                </a:moveTo>
                <a:lnTo>
                  <a:pt x="3477578" y="0"/>
                </a:lnTo>
                <a:lnTo>
                  <a:pt x="3477578" y="3267971"/>
                </a:lnTo>
                <a:lnTo>
                  <a:pt x="0" y="32679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776023" y="5981029"/>
            <a:ext cx="3478463" cy="3250367"/>
          </a:xfrm>
          <a:custGeom>
            <a:avLst/>
            <a:gdLst/>
            <a:ahLst/>
            <a:cxnLst/>
            <a:rect l="l" t="t" r="r" b="b"/>
            <a:pathLst>
              <a:path w="3478463" h="3250367">
                <a:moveTo>
                  <a:pt x="0" y="0"/>
                </a:moveTo>
                <a:lnTo>
                  <a:pt x="3478463" y="0"/>
                </a:lnTo>
                <a:lnTo>
                  <a:pt x="3478463" y="3250367"/>
                </a:lnTo>
                <a:lnTo>
                  <a:pt x="0" y="325036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" y="660185"/>
            <a:ext cx="10972800" cy="841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487"/>
              </a:lnSpc>
              <a:spcBef>
                <a:spcPct val="0"/>
              </a:spcBef>
            </a:pPr>
            <a:r>
              <a:rPr lang="zh-TW" altLang="en-US" sz="7050" spc="-352" dirty="0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sym typeface="Cooper BT Light"/>
              </a:rPr>
              <a:t>回顧與複習</a:t>
            </a:r>
            <a:r>
              <a:rPr lang="en-US" altLang="zh-TW" sz="7050" spc="-352" dirty="0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sym typeface="Cooper BT Light"/>
              </a:rPr>
              <a:t>-</a:t>
            </a:r>
            <a:r>
              <a:rPr lang="zh-TW" altLang="en-US" sz="7050" spc="-352" dirty="0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sym typeface="Cooper BT Light"/>
              </a:rPr>
              <a:t>六種體驗類型</a:t>
            </a:r>
            <a:endParaRPr lang="en-US" sz="7050" dirty="0">
              <a:solidFill>
                <a:srgbClr val="8DA875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sym typeface="Cooper BT Light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012980" y="2926847"/>
            <a:ext cx="3245733" cy="1497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81"/>
              </a:lnSpc>
            </a:pPr>
            <a:r>
              <a:rPr lang="en-US" sz="3234" b="1" dirty="0" err="1">
                <a:solidFill>
                  <a:srgbClr val="000000"/>
                </a:solidFill>
                <a:latin typeface="Coco Gothic"/>
                <a:ea typeface="Coco Gothic"/>
                <a:cs typeface="Coco Gothic"/>
                <a:sym typeface="Coco Gothic"/>
              </a:rPr>
              <a:t>可自行結合</a:t>
            </a:r>
            <a:endParaRPr lang="en-US" sz="3234" b="1" dirty="0">
              <a:solidFill>
                <a:srgbClr val="000000"/>
              </a:solidFill>
              <a:latin typeface="Coco Gothic"/>
              <a:ea typeface="Coco Gothic"/>
              <a:cs typeface="Coco Gothic"/>
              <a:sym typeface="Coco Gothic"/>
            </a:endParaRPr>
          </a:p>
          <a:p>
            <a:pPr algn="ctr">
              <a:lnSpc>
                <a:spcPts val="3881"/>
              </a:lnSpc>
            </a:pPr>
            <a:r>
              <a:rPr lang="en-US" sz="3234" b="1" dirty="0" err="1">
                <a:solidFill>
                  <a:srgbClr val="000000"/>
                </a:solidFill>
                <a:latin typeface="Coco Gothic"/>
                <a:ea typeface="Coco Gothic"/>
                <a:cs typeface="Coco Gothic"/>
                <a:sym typeface="Coco Gothic"/>
              </a:rPr>
              <a:t>單一或數種</a:t>
            </a:r>
            <a:endParaRPr lang="en-US" sz="3234" b="1" dirty="0">
              <a:solidFill>
                <a:srgbClr val="000000"/>
              </a:solidFill>
              <a:latin typeface="Coco Gothic"/>
              <a:ea typeface="Coco Gothic"/>
              <a:cs typeface="Coco Gothic"/>
              <a:sym typeface="Coco Gothic"/>
            </a:endParaRPr>
          </a:p>
          <a:p>
            <a:pPr algn="ctr">
              <a:lnSpc>
                <a:spcPts val="3881"/>
              </a:lnSpc>
            </a:pPr>
            <a:r>
              <a:rPr lang="en-US" sz="3234" b="1" dirty="0" err="1">
                <a:solidFill>
                  <a:srgbClr val="000000"/>
                </a:solidFill>
                <a:latin typeface="Coco Gothic"/>
                <a:ea typeface="Coco Gothic"/>
                <a:cs typeface="Coco Gothic"/>
                <a:sym typeface="Coco Gothic"/>
              </a:rPr>
              <a:t>體驗學習類型</a:t>
            </a:r>
            <a:endParaRPr lang="en-US" sz="3234" b="1" dirty="0">
              <a:solidFill>
                <a:srgbClr val="000000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6500545" y="5597217"/>
            <a:ext cx="1522588" cy="227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86"/>
              </a:lnSpc>
            </a:pPr>
            <a:r>
              <a:rPr lang="en-US" sz="2772" b="1" dirty="0" err="1">
                <a:solidFill>
                  <a:srgbClr val="000000"/>
                </a:solidFill>
                <a:latin typeface="Coco Gothic"/>
                <a:ea typeface="Coco Gothic"/>
                <a:cs typeface="Coco Gothic"/>
                <a:sym typeface="Coco Gothic"/>
              </a:rPr>
              <a:t>職場體驗</a:t>
            </a:r>
            <a:endParaRPr lang="en-US" sz="2772" b="1" dirty="0">
              <a:solidFill>
                <a:srgbClr val="000000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259138" y="5597217"/>
            <a:ext cx="1522588" cy="227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86"/>
              </a:lnSpc>
            </a:pPr>
            <a:r>
              <a:rPr lang="en-US" sz="2772" b="1">
                <a:solidFill>
                  <a:srgbClr val="000000"/>
                </a:solidFill>
                <a:latin typeface="Coco Gothic"/>
                <a:ea typeface="Coco Gothic"/>
                <a:cs typeface="Coco Gothic"/>
                <a:sym typeface="Coco Gothic"/>
              </a:rPr>
              <a:t>志願服務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099769" y="5594109"/>
            <a:ext cx="1522588" cy="227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86"/>
              </a:lnSpc>
            </a:pPr>
            <a:r>
              <a:rPr lang="en-US" sz="2772" b="1" dirty="0" err="1">
                <a:solidFill>
                  <a:srgbClr val="000000"/>
                </a:solidFill>
                <a:latin typeface="Coco Gothic"/>
                <a:ea typeface="Coco Gothic"/>
                <a:cs typeface="Coco Gothic"/>
                <a:sym typeface="Coco Gothic"/>
              </a:rPr>
              <a:t>創業見習</a:t>
            </a:r>
            <a:endParaRPr lang="en-US" sz="2772" b="1" dirty="0">
              <a:solidFill>
                <a:srgbClr val="000000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2800192" y="9498947"/>
            <a:ext cx="1575575" cy="179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86"/>
              </a:lnSpc>
            </a:pPr>
            <a:r>
              <a:rPr lang="en-US" sz="2772" b="1" dirty="0" err="1">
                <a:solidFill>
                  <a:srgbClr val="000000"/>
                </a:solidFill>
                <a:latin typeface="Coco Gothic"/>
                <a:ea typeface="Coco Gothic"/>
                <a:cs typeface="Coco Gothic"/>
                <a:sym typeface="Coco Gothic"/>
              </a:rPr>
              <a:t>壯遊探索</a:t>
            </a:r>
            <a:endParaRPr lang="en-US" sz="2772" b="1" dirty="0">
              <a:solidFill>
                <a:srgbClr val="000000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614780" y="9498947"/>
            <a:ext cx="1530466" cy="179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86"/>
              </a:lnSpc>
            </a:pPr>
            <a:r>
              <a:rPr lang="en-US" sz="2772" b="1" dirty="0" err="1">
                <a:solidFill>
                  <a:srgbClr val="000000"/>
                </a:solidFill>
                <a:latin typeface="Coco Gothic"/>
                <a:ea typeface="Coco Gothic"/>
                <a:cs typeface="Coco Gothic"/>
                <a:sym typeface="Coco Gothic"/>
              </a:rPr>
              <a:t>達人見習</a:t>
            </a:r>
            <a:endParaRPr lang="en-US" sz="2772" b="1" dirty="0">
              <a:solidFill>
                <a:srgbClr val="000000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0384259" y="9512937"/>
            <a:ext cx="1530466" cy="179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386"/>
              </a:lnSpc>
              <a:spcBef>
                <a:spcPct val="0"/>
              </a:spcBef>
            </a:pPr>
            <a:r>
              <a:rPr lang="en-US" sz="2772" b="1" u="none" strike="noStrike" dirty="0" err="1">
                <a:solidFill>
                  <a:srgbClr val="000000"/>
                </a:solidFill>
                <a:latin typeface="Coco Gothic"/>
                <a:ea typeface="Coco Gothic"/>
                <a:cs typeface="Coco Gothic"/>
                <a:sym typeface="Coco Gothic"/>
              </a:rPr>
              <a:t>社區見習</a:t>
            </a:r>
            <a:endParaRPr lang="en-US" sz="2772" b="1" u="none" strike="noStrike" dirty="0">
              <a:solidFill>
                <a:srgbClr val="000000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4009853" y="9531773"/>
            <a:ext cx="1530466" cy="179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386"/>
              </a:lnSpc>
              <a:spcBef>
                <a:spcPct val="0"/>
              </a:spcBef>
            </a:pPr>
            <a:r>
              <a:rPr lang="en-US" sz="2772" b="1" dirty="0" err="1">
                <a:solidFill>
                  <a:srgbClr val="000000"/>
                </a:solidFill>
                <a:latin typeface="Coco Gothic"/>
                <a:ea typeface="Coco Gothic"/>
                <a:cs typeface="Coco Gothic"/>
                <a:sym typeface="Coco Gothic"/>
              </a:rPr>
              <a:t>其他類型</a:t>
            </a:r>
            <a:endParaRPr lang="en-US" sz="2772" b="1" dirty="0">
              <a:solidFill>
                <a:srgbClr val="000000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F9B8A2-FFC6-F944-8A59-C42CA10F9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BB60F7-CFFB-4605-353D-1F9FA7BDE099}"/>
              </a:ext>
            </a:extLst>
          </p:cNvPr>
          <p:cNvSpPr/>
          <p:nvPr/>
        </p:nvSpPr>
        <p:spPr>
          <a:xfrm rot="1606779">
            <a:off x="15805970" y="7751306"/>
            <a:ext cx="3345111" cy="2761237"/>
          </a:xfrm>
          <a:custGeom>
            <a:avLst/>
            <a:gdLst/>
            <a:ahLst/>
            <a:cxnLst/>
            <a:rect l="l" t="t" r="r" b="b"/>
            <a:pathLst>
              <a:path w="3345111" h="2761237">
                <a:moveTo>
                  <a:pt x="0" y="0"/>
                </a:moveTo>
                <a:lnTo>
                  <a:pt x="3345111" y="0"/>
                </a:lnTo>
                <a:lnTo>
                  <a:pt x="3345111" y="2761237"/>
                </a:lnTo>
                <a:lnTo>
                  <a:pt x="0" y="27612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2CD70EB-E4E4-8275-7635-52EB972A391F}"/>
              </a:ext>
            </a:extLst>
          </p:cNvPr>
          <p:cNvSpPr/>
          <p:nvPr/>
        </p:nvSpPr>
        <p:spPr>
          <a:xfrm>
            <a:off x="-2389358" y="4634946"/>
            <a:ext cx="7822357" cy="7822357"/>
          </a:xfrm>
          <a:custGeom>
            <a:avLst/>
            <a:gdLst/>
            <a:ahLst/>
            <a:cxnLst/>
            <a:rect l="l" t="t" r="r" b="b"/>
            <a:pathLst>
              <a:path w="7822357" h="7822357">
                <a:moveTo>
                  <a:pt x="0" y="0"/>
                </a:moveTo>
                <a:lnTo>
                  <a:pt x="7822357" y="0"/>
                </a:lnTo>
                <a:lnTo>
                  <a:pt x="7822357" y="7822357"/>
                </a:lnTo>
                <a:lnTo>
                  <a:pt x="0" y="78223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D687A379-86A9-01CB-2B8B-AB4FA315AD89}"/>
              </a:ext>
            </a:extLst>
          </p:cNvPr>
          <p:cNvSpPr/>
          <p:nvPr/>
        </p:nvSpPr>
        <p:spPr>
          <a:xfrm>
            <a:off x="12728944" y="-2679209"/>
            <a:ext cx="7822357" cy="7822357"/>
          </a:xfrm>
          <a:custGeom>
            <a:avLst/>
            <a:gdLst/>
            <a:ahLst/>
            <a:cxnLst/>
            <a:rect l="l" t="t" r="r" b="b"/>
            <a:pathLst>
              <a:path w="7822357" h="7822357">
                <a:moveTo>
                  <a:pt x="0" y="0"/>
                </a:moveTo>
                <a:lnTo>
                  <a:pt x="7822357" y="0"/>
                </a:lnTo>
                <a:lnTo>
                  <a:pt x="7822357" y="7822357"/>
                </a:lnTo>
                <a:lnTo>
                  <a:pt x="0" y="78223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C0C3A534-097B-4CDF-3942-0A9ABF2823B8}"/>
              </a:ext>
            </a:extLst>
          </p:cNvPr>
          <p:cNvSpPr/>
          <p:nvPr/>
        </p:nvSpPr>
        <p:spPr>
          <a:xfrm rot="-1247566">
            <a:off x="1254902" y="7597917"/>
            <a:ext cx="678675" cy="768048"/>
          </a:xfrm>
          <a:custGeom>
            <a:avLst/>
            <a:gdLst/>
            <a:ahLst/>
            <a:cxnLst/>
            <a:rect l="l" t="t" r="r" b="b"/>
            <a:pathLst>
              <a:path w="678675" h="768048">
                <a:moveTo>
                  <a:pt x="0" y="0"/>
                </a:moveTo>
                <a:lnTo>
                  <a:pt x="678675" y="0"/>
                </a:lnTo>
                <a:lnTo>
                  <a:pt x="678675" y="768048"/>
                </a:lnTo>
                <a:lnTo>
                  <a:pt x="0" y="7680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5C91A00F-A8BB-B734-A0D4-51E46E93D982}"/>
              </a:ext>
            </a:extLst>
          </p:cNvPr>
          <p:cNvSpPr/>
          <p:nvPr/>
        </p:nvSpPr>
        <p:spPr>
          <a:xfrm rot="1337839" flipH="1">
            <a:off x="4557678" y="9132907"/>
            <a:ext cx="947988" cy="1072826"/>
          </a:xfrm>
          <a:custGeom>
            <a:avLst/>
            <a:gdLst/>
            <a:ahLst/>
            <a:cxnLst/>
            <a:rect l="l" t="t" r="r" b="b"/>
            <a:pathLst>
              <a:path w="947988" h="1072826">
                <a:moveTo>
                  <a:pt x="947988" y="0"/>
                </a:moveTo>
                <a:lnTo>
                  <a:pt x="0" y="0"/>
                </a:lnTo>
                <a:lnTo>
                  <a:pt x="0" y="1072826"/>
                </a:lnTo>
                <a:lnTo>
                  <a:pt x="947988" y="1072826"/>
                </a:lnTo>
                <a:lnTo>
                  <a:pt x="94798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19BAC2F3-70AF-C476-F0BB-08DA072696DB}"/>
              </a:ext>
            </a:extLst>
          </p:cNvPr>
          <p:cNvSpPr/>
          <p:nvPr/>
        </p:nvSpPr>
        <p:spPr>
          <a:xfrm>
            <a:off x="917530" y="9842664"/>
            <a:ext cx="1722059" cy="1643784"/>
          </a:xfrm>
          <a:custGeom>
            <a:avLst/>
            <a:gdLst/>
            <a:ahLst/>
            <a:cxnLst/>
            <a:rect l="l" t="t" r="r" b="b"/>
            <a:pathLst>
              <a:path w="1722059" h="1643784">
                <a:moveTo>
                  <a:pt x="0" y="0"/>
                </a:moveTo>
                <a:lnTo>
                  <a:pt x="1722059" y="0"/>
                </a:lnTo>
                <a:lnTo>
                  <a:pt x="1722059" y="1643783"/>
                </a:lnTo>
                <a:lnTo>
                  <a:pt x="0" y="164378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57FA76C0-F12F-D54A-7B03-9DEDF87D11E6}"/>
              </a:ext>
            </a:extLst>
          </p:cNvPr>
          <p:cNvSpPr/>
          <p:nvPr/>
        </p:nvSpPr>
        <p:spPr>
          <a:xfrm rot="-1876488">
            <a:off x="2889469" y="1836894"/>
            <a:ext cx="1764583" cy="1456583"/>
          </a:xfrm>
          <a:custGeom>
            <a:avLst/>
            <a:gdLst/>
            <a:ahLst/>
            <a:cxnLst/>
            <a:rect l="l" t="t" r="r" b="b"/>
            <a:pathLst>
              <a:path w="1764583" h="1456583">
                <a:moveTo>
                  <a:pt x="0" y="0"/>
                </a:moveTo>
                <a:lnTo>
                  <a:pt x="1764583" y="0"/>
                </a:lnTo>
                <a:lnTo>
                  <a:pt x="1764583" y="1456583"/>
                </a:lnTo>
                <a:lnTo>
                  <a:pt x="0" y="14565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BA2A967-0A6D-235F-592F-F225B5C0E5F0}"/>
              </a:ext>
            </a:extLst>
          </p:cNvPr>
          <p:cNvSpPr/>
          <p:nvPr/>
        </p:nvSpPr>
        <p:spPr>
          <a:xfrm>
            <a:off x="1373463" y="7665993"/>
            <a:ext cx="2795358" cy="3101100"/>
          </a:xfrm>
          <a:custGeom>
            <a:avLst/>
            <a:gdLst/>
            <a:ahLst/>
            <a:cxnLst/>
            <a:rect l="l" t="t" r="r" b="b"/>
            <a:pathLst>
              <a:path w="2795358" h="3101100">
                <a:moveTo>
                  <a:pt x="0" y="0"/>
                </a:moveTo>
                <a:lnTo>
                  <a:pt x="2795358" y="0"/>
                </a:lnTo>
                <a:lnTo>
                  <a:pt x="2795358" y="3101100"/>
                </a:lnTo>
                <a:lnTo>
                  <a:pt x="0" y="31011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56376B21-15BB-957B-8DE0-475AC4842DEE}"/>
              </a:ext>
            </a:extLst>
          </p:cNvPr>
          <p:cNvSpPr/>
          <p:nvPr/>
        </p:nvSpPr>
        <p:spPr>
          <a:xfrm>
            <a:off x="1594239" y="1755313"/>
            <a:ext cx="2795358" cy="3101100"/>
          </a:xfrm>
          <a:custGeom>
            <a:avLst/>
            <a:gdLst/>
            <a:ahLst/>
            <a:cxnLst/>
            <a:rect l="l" t="t" r="r" b="b"/>
            <a:pathLst>
              <a:path w="2795358" h="3101100">
                <a:moveTo>
                  <a:pt x="0" y="0"/>
                </a:moveTo>
                <a:lnTo>
                  <a:pt x="2795358" y="0"/>
                </a:lnTo>
                <a:lnTo>
                  <a:pt x="2795358" y="3101100"/>
                </a:lnTo>
                <a:lnTo>
                  <a:pt x="0" y="31011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4DEB8DEB-0420-923A-EE45-A2BB4E11F979}"/>
              </a:ext>
            </a:extLst>
          </p:cNvPr>
          <p:cNvSpPr txBox="1"/>
          <p:nvPr/>
        </p:nvSpPr>
        <p:spPr>
          <a:xfrm>
            <a:off x="1952408" y="887546"/>
            <a:ext cx="15938116" cy="896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6"/>
              </a:lnSpc>
            </a:pPr>
            <a:r>
              <a:rPr lang="en-US" sz="7050" dirty="0" err="1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Sloop Script Pro"/>
                <a:sym typeface="Sloop Script Pro"/>
              </a:rPr>
              <a:t>翻開覆蓋的魔法卡</a:t>
            </a:r>
            <a:r>
              <a:rPr lang="en-US" sz="7050" dirty="0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Sloop Script Pro"/>
                <a:sym typeface="Sloop Script Pro"/>
              </a:rPr>
              <a:t>-</a:t>
            </a:r>
            <a:r>
              <a:rPr lang="en-US" sz="7050" dirty="0">
                <a:solidFill>
                  <a:srgbClr val="8DA875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 </a:t>
            </a: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CC786D86-C407-9A29-8BE9-3F23362C6255}"/>
              </a:ext>
            </a:extLst>
          </p:cNvPr>
          <p:cNvSpPr/>
          <p:nvPr/>
        </p:nvSpPr>
        <p:spPr>
          <a:xfrm>
            <a:off x="4534803" y="8118770"/>
            <a:ext cx="2795358" cy="3101100"/>
          </a:xfrm>
          <a:custGeom>
            <a:avLst/>
            <a:gdLst/>
            <a:ahLst/>
            <a:cxnLst/>
            <a:rect l="l" t="t" r="r" b="b"/>
            <a:pathLst>
              <a:path w="2795358" h="3101100">
                <a:moveTo>
                  <a:pt x="0" y="0"/>
                </a:moveTo>
                <a:lnTo>
                  <a:pt x="2795358" y="0"/>
                </a:lnTo>
                <a:lnTo>
                  <a:pt x="2795358" y="3101100"/>
                </a:lnTo>
                <a:lnTo>
                  <a:pt x="0" y="31011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A593E9A2-8E04-D80C-368F-28BF852C6BAB}"/>
              </a:ext>
            </a:extLst>
          </p:cNvPr>
          <p:cNvSpPr/>
          <p:nvPr/>
        </p:nvSpPr>
        <p:spPr>
          <a:xfrm>
            <a:off x="8019800" y="8292113"/>
            <a:ext cx="2795358" cy="3101100"/>
          </a:xfrm>
          <a:custGeom>
            <a:avLst/>
            <a:gdLst/>
            <a:ahLst/>
            <a:cxnLst/>
            <a:rect l="l" t="t" r="r" b="b"/>
            <a:pathLst>
              <a:path w="2795358" h="3101100">
                <a:moveTo>
                  <a:pt x="0" y="0"/>
                </a:moveTo>
                <a:lnTo>
                  <a:pt x="2795358" y="0"/>
                </a:lnTo>
                <a:lnTo>
                  <a:pt x="2795358" y="3101101"/>
                </a:lnTo>
                <a:lnTo>
                  <a:pt x="0" y="310110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6323E4A0-7357-6910-8050-ECC059B689B6}"/>
              </a:ext>
            </a:extLst>
          </p:cNvPr>
          <p:cNvSpPr/>
          <p:nvPr/>
        </p:nvSpPr>
        <p:spPr>
          <a:xfrm>
            <a:off x="12357556" y="8118770"/>
            <a:ext cx="2795358" cy="3101100"/>
          </a:xfrm>
          <a:custGeom>
            <a:avLst/>
            <a:gdLst/>
            <a:ahLst/>
            <a:cxnLst/>
            <a:rect l="l" t="t" r="r" b="b"/>
            <a:pathLst>
              <a:path w="2795358" h="3101100">
                <a:moveTo>
                  <a:pt x="0" y="0"/>
                </a:moveTo>
                <a:lnTo>
                  <a:pt x="2795358" y="0"/>
                </a:lnTo>
                <a:lnTo>
                  <a:pt x="2795358" y="3101100"/>
                </a:lnTo>
                <a:lnTo>
                  <a:pt x="0" y="31011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FCC7F410-0B2D-A820-E16A-5085A9B025C8}"/>
              </a:ext>
            </a:extLst>
          </p:cNvPr>
          <p:cNvSpPr/>
          <p:nvPr/>
        </p:nvSpPr>
        <p:spPr>
          <a:xfrm>
            <a:off x="13780193" y="1755313"/>
            <a:ext cx="2795358" cy="3101100"/>
          </a:xfrm>
          <a:custGeom>
            <a:avLst/>
            <a:gdLst/>
            <a:ahLst/>
            <a:cxnLst/>
            <a:rect l="l" t="t" r="r" b="b"/>
            <a:pathLst>
              <a:path w="2795358" h="3101100">
                <a:moveTo>
                  <a:pt x="0" y="0"/>
                </a:moveTo>
                <a:lnTo>
                  <a:pt x="2795358" y="0"/>
                </a:lnTo>
                <a:lnTo>
                  <a:pt x="2795358" y="3101100"/>
                </a:lnTo>
                <a:lnTo>
                  <a:pt x="0" y="31011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E499A6BE-BDB5-5AF9-288F-8612A258CD2B}"/>
              </a:ext>
            </a:extLst>
          </p:cNvPr>
          <p:cNvSpPr/>
          <p:nvPr/>
        </p:nvSpPr>
        <p:spPr>
          <a:xfrm>
            <a:off x="16640123" y="51868"/>
            <a:ext cx="1698514" cy="1621309"/>
          </a:xfrm>
          <a:custGeom>
            <a:avLst/>
            <a:gdLst/>
            <a:ahLst/>
            <a:cxnLst/>
            <a:rect l="l" t="t" r="r" b="b"/>
            <a:pathLst>
              <a:path w="1698514" h="1621309">
                <a:moveTo>
                  <a:pt x="0" y="0"/>
                </a:moveTo>
                <a:lnTo>
                  <a:pt x="1698514" y="0"/>
                </a:lnTo>
                <a:lnTo>
                  <a:pt x="1698514" y="1621309"/>
                </a:lnTo>
                <a:lnTo>
                  <a:pt x="0" y="16213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BC85470F-6893-2CF5-57BF-E75C1014610A}"/>
              </a:ext>
            </a:extLst>
          </p:cNvPr>
          <p:cNvSpPr/>
          <p:nvPr/>
        </p:nvSpPr>
        <p:spPr>
          <a:xfrm>
            <a:off x="12268776" y="7581375"/>
            <a:ext cx="2795358" cy="3101100"/>
          </a:xfrm>
          <a:custGeom>
            <a:avLst/>
            <a:gdLst/>
            <a:ahLst/>
            <a:cxnLst/>
            <a:rect l="l" t="t" r="r" b="b"/>
            <a:pathLst>
              <a:path w="2795358" h="3101100">
                <a:moveTo>
                  <a:pt x="0" y="0"/>
                </a:moveTo>
                <a:lnTo>
                  <a:pt x="2795358" y="0"/>
                </a:lnTo>
                <a:lnTo>
                  <a:pt x="2795358" y="3101100"/>
                </a:lnTo>
                <a:lnTo>
                  <a:pt x="0" y="31011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9B417BB2-07EC-A369-5F2C-2DCD4C109FBE}"/>
              </a:ext>
            </a:extLst>
          </p:cNvPr>
          <p:cNvSpPr/>
          <p:nvPr/>
        </p:nvSpPr>
        <p:spPr>
          <a:xfrm>
            <a:off x="213180" y="384619"/>
            <a:ext cx="1672552" cy="2764550"/>
          </a:xfrm>
          <a:custGeom>
            <a:avLst/>
            <a:gdLst/>
            <a:ahLst/>
            <a:cxnLst/>
            <a:rect l="l" t="t" r="r" b="b"/>
            <a:pathLst>
              <a:path w="1672552" h="2764550">
                <a:moveTo>
                  <a:pt x="0" y="0"/>
                </a:moveTo>
                <a:lnTo>
                  <a:pt x="1672553" y="0"/>
                </a:lnTo>
                <a:lnTo>
                  <a:pt x="1672553" y="2764550"/>
                </a:lnTo>
                <a:lnTo>
                  <a:pt x="0" y="27645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4A0B846A-74A5-F2FA-39EC-50401DEC06F8}"/>
              </a:ext>
            </a:extLst>
          </p:cNvPr>
          <p:cNvSpPr/>
          <p:nvPr/>
        </p:nvSpPr>
        <p:spPr>
          <a:xfrm>
            <a:off x="9629090" y="90660"/>
            <a:ext cx="8112710" cy="4015791"/>
          </a:xfrm>
          <a:custGeom>
            <a:avLst/>
            <a:gdLst/>
            <a:ahLst/>
            <a:cxnLst/>
            <a:rect l="l" t="t" r="r" b="b"/>
            <a:pathLst>
              <a:path w="8112710" h="4015791">
                <a:moveTo>
                  <a:pt x="0" y="0"/>
                </a:moveTo>
                <a:lnTo>
                  <a:pt x="8112710" y="0"/>
                </a:lnTo>
                <a:lnTo>
                  <a:pt x="8112710" y="4015792"/>
                </a:lnTo>
                <a:lnTo>
                  <a:pt x="0" y="401579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>
            <a:extLst>
              <a:ext uri="{FF2B5EF4-FFF2-40B4-BE49-F238E27FC236}">
                <a16:creationId xmlns:a16="http://schemas.microsoft.com/office/drawing/2014/main" id="{626BDD02-1083-B48B-B26C-F75A3A3B2905}"/>
              </a:ext>
            </a:extLst>
          </p:cNvPr>
          <p:cNvGrpSpPr/>
          <p:nvPr/>
        </p:nvGrpSpPr>
        <p:grpSpPr>
          <a:xfrm>
            <a:off x="10073611" y="1231970"/>
            <a:ext cx="7185689" cy="2100832"/>
            <a:chOff x="0" y="0"/>
            <a:chExt cx="1623477" cy="474645"/>
          </a:xfrm>
        </p:grpSpPr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2742DAEB-C0A3-27ED-C092-4B54FE178DB0}"/>
                </a:ext>
              </a:extLst>
            </p:cNvPr>
            <p:cNvSpPr/>
            <p:nvPr/>
          </p:nvSpPr>
          <p:spPr>
            <a:xfrm>
              <a:off x="0" y="0"/>
              <a:ext cx="1623477" cy="474645"/>
            </a:xfrm>
            <a:custGeom>
              <a:avLst/>
              <a:gdLst/>
              <a:ahLst/>
              <a:cxnLst/>
              <a:rect l="l" t="t" r="r" b="b"/>
              <a:pathLst>
                <a:path w="1623477" h="474645">
                  <a:moveTo>
                    <a:pt x="0" y="0"/>
                  </a:moveTo>
                  <a:lnTo>
                    <a:pt x="1623477" y="0"/>
                  </a:lnTo>
                  <a:lnTo>
                    <a:pt x="1623477" y="474645"/>
                  </a:lnTo>
                  <a:lnTo>
                    <a:pt x="0" y="47464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248997E1-DAC9-D209-7605-C8925377EC20}"/>
                </a:ext>
              </a:extLst>
            </p:cNvPr>
            <p:cNvSpPr txBox="1"/>
            <p:nvPr/>
          </p:nvSpPr>
          <p:spPr>
            <a:xfrm>
              <a:off x="0" y="-104775"/>
              <a:ext cx="1623477" cy="5794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879"/>
                </a:lnSpc>
              </a:pPr>
              <a:r>
                <a:rPr lang="en-US" sz="4199" b="1" spc="-209" dirty="0" err="1">
                  <a:solidFill>
                    <a:srgbClr val="201E21"/>
                  </a:solidFill>
                  <a:latin typeface="Coco Gothic"/>
                  <a:ea typeface="Coco Gothic"/>
                  <a:cs typeface="Coco Gothic"/>
                  <a:sym typeface="Coco Gothic"/>
                </a:rPr>
                <a:t>若今天你打算嘗試申請此計畫</a:t>
              </a:r>
              <a:r>
                <a:rPr lang="en-US" sz="4199" b="1" spc="-209" dirty="0">
                  <a:solidFill>
                    <a:srgbClr val="201E21"/>
                  </a:solidFill>
                  <a:latin typeface="Coco Gothic"/>
                  <a:ea typeface="Coco Gothic"/>
                  <a:cs typeface="Coco Gothic"/>
                  <a:sym typeface="Coco Gothic"/>
                </a:rPr>
                <a:t>,</a:t>
              </a:r>
            </a:p>
            <a:p>
              <a:pPr algn="ctr">
                <a:lnSpc>
                  <a:spcPts val="5879"/>
                </a:lnSpc>
              </a:pPr>
              <a:r>
                <a:rPr lang="en-US" sz="4199" b="1" dirty="0" err="1">
                  <a:solidFill>
                    <a:srgbClr val="201E21"/>
                  </a:solidFill>
                  <a:latin typeface="Coco Gothic"/>
                  <a:ea typeface="Coco Gothic"/>
                  <a:cs typeface="Coco Gothic"/>
                  <a:sym typeface="Coco Gothic"/>
                </a:rPr>
                <a:t>可能會遇到什麼困難</a:t>
              </a:r>
              <a:r>
                <a:rPr lang="en-US" sz="4199" b="1" dirty="0">
                  <a:solidFill>
                    <a:srgbClr val="201E21"/>
                  </a:solidFill>
                  <a:latin typeface="Coco Gothic"/>
                  <a:ea typeface="Coco Gothic"/>
                  <a:cs typeface="Coco Gothic"/>
                  <a:sym typeface="Coco Gothic"/>
                </a:rPr>
                <a:t>？</a:t>
              </a:r>
            </a:p>
          </p:txBody>
        </p:sp>
      </p:grpSp>
      <p:sp>
        <p:nvSpPr>
          <p:cNvPr id="23" name="TextBox 23">
            <a:extLst>
              <a:ext uri="{FF2B5EF4-FFF2-40B4-BE49-F238E27FC236}">
                <a16:creationId xmlns:a16="http://schemas.microsoft.com/office/drawing/2014/main" id="{76AAED61-35A2-7F15-0D3C-2D4222A2B14F}"/>
              </a:ext>
            </a:extLst>
          </p:cNvPr>
          <p:cNvSpPr txBox="1"/>
          <p:nvPr/>
        </p:nvSpPr>
        <p:spPr>
          <a:xfrm>
            <a:off x="4838600" y="1811930"/>
            <a:ext cx="4652916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4000" dirty="0" err="1">
                <a:solidFill>
                  <a:srgbClr val="8DA875"/>
                </a:solidFill>
                <a:latin typeface="Coco Gothic"/>
                <a:ea typeface="Coco Gothic"/>
                <a:cs typeface="Coco Gothic"/>
                <a:sym typeface="Coco Gothic"/>
              </a:rPr>
              <a:t>計畫配套措施與制度</a:t>
            </a:r>
            <a:endParaRPr lang="en-US" sz="4000" dirty="0">
              <a:solidFill>
                <a:srgbClr val="8DA875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78973FC0-DE93-3855-9429-D4EFE1643C8B}"/>
              </a:ext>
            </a:extLst>
          </p:cNvPr>
          <p:cNvSpPr/>
          <p:nvPr/>
        </p:nvSpPr>
        <p:spPr>
          <a:xfrm rot="1337839" flipH="1">
            <a:off x="7729911" y="2893895"/>
            <a:ext cx="947988" cy="1072826"/>
          </a:xfrm>
          <a:custGeom>
            <a:avLst/>
            <a:gdLst/>
            <a:ahLst/>
            <a:cxnLst/>
            <a:rect l="l" t="t" r="r" b="b"/>
            <a:pathLst>
              <a:path w="947988" h="1072826">
                <a:moveTo>
                  <a:pt x="947988" y="0"/>
                </a:moveTo>
                <a:lnTo>
                  <a:pt x="0" y="0"/>
                </a:lnTo>
                <a:lnTo>
                  <a:pt x="0" y="1072826"/>
                </a:lnTo>
                <a:lnTo>
                  <a:pt x="947988" y="1072826"/>
                </a:lnTo>
                <a:lnTo>
                  <a:pt x="94798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B4A362EB-703B-8B1B-A0B6-ED01FFDDE468}"/>
              </a:ext>
            </a:extLst>
          </p:cNvPr>
          <p:cNvSpPr txBox="1"/>
          <p:nvPr/>
        </p:nvSpPr>
        <p:spPr>
          <a:xfrm>
            <a:off x="5914879" y="2358230"/>
            <a:ext cx="37142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3600" dirty="0">
                <a:solidFill>
                  <a:schemeClr val="accent3"/>
                </a:solidFill>
                <a:latin typeface="Coco Gothic"/>
                <a:ea typeface="Coco Gothic"/>
                <a:cs typeface="Coco Gothic"/>
                <a:sym typeface="Coco Gothic"/>
              </a:rPr>
              <a:t>(</a:t>
            </a:r>
            <a:r>
              <a:rPr lang="zh-TW" altLang="en-US" sz="3600" dirty="0">
                <a:solidFill>
                  <a:schemeClr val="accent3"/>
                </a:solidFill>
                <a:latin typeface="Coco Gothic"/>
                <a:ea typeface="Coco Gothic"/>
                <a:cs typeface="Coco Gothic"/>
                <a:sym typeface="Coco Gothic"/>
              </a:rPr>
              <a:t>翻牌與說明連結</a:t>
            </a:r>
            <a:r>
              <a:rPr lang="en-US" altLang="zh-TW" sz="3600" dirty="0">
                <a:solidFill>
                  <a:schemeClr val="accent3"/>
                </a:solidFill>
                <a:latin typeface="Coco Gothic"/>
                <a:ea typeface="Coco Gothic"/>
                <a:cs typeface="Coco Gothic"/>
                <a:sym typeface="Coco Gothic"/>
              </a:rPr>
              <a:t>)</a:t>
            </a:r>
            <a:endParaRPr lang="zh-TW" altLang="en-US" sz="3600" dirty="0">
              <a:solidFill>
                <a:schemeClr val="accent3"/>
              </a:solidFill>
            </a:endParaRPr>
          </a:p>
        </p:txBody>
      </p:sp>
      <p:pic>
        <p:nvPicPr>
          <p:cNvPr id="47" name="圖片 46">
            <a:hlinkClick r:id="rId14" action="ppaction://hlinksldjump" tooltip="獎勵金支持"/>
            <a:extLst>
              <a:ext uri="{FF2B5EF4-FFF2-40B4-BE49-F238E27FC236}">
                <a16:creationId xmlns:a16="http://schemas.microsoft.com/office/drawing/2014/main" id="{F76E5D7F-3195-5F31-6AE0-4CF76B256B7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8" t="41244" r="75003" b="8482"/>
          <a:stretch>
            <a:fillRect/>
          </a:stretch>
        </p:blipFill>
        <p:spPr>
          <a:xfrm>
            <a:off x="1295400" y="4242825"/>
            <a:ext cx="3276600" cy="5171089"/>
          </a:xfrm>
          <a:prstGeom prst="rect">
            <a:avLst/>
          </a:prstGeom>
        </p:spPr>
      </p:pic>
      <p:pic>
        <p:nvPicPr>
          <p:cNvPr id="69" name="圖片 68">
            <a:hlinkClick r:id="rId16" action="ppaction://hlinksldjump" tooltip="升學配套措施"/>
            <a:extLst>
              <a:ext uri="{FF2B5EF4-FFF2-40B4-BE49-F238E27FC236}">
                <a16:creationId xmlns:a16="http://schemas.microsoft.com/office/drawing/2014/main" id="{7BA3445C-E22A-D55F-7FDC-0EC5A4FFE2B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5" t="41244" r="52137" b="8482"/>
          <a:stretch>
            <a:fillRect/>
          </a:stretch>
        </p:blipFill>
        <p:spPr>
          <a:xfrm>
            <a:off x="5432999" y="4242825"/>
            <a:ext cx="3320195" cy="5171089"/>
          </a:xfrm>
          <a:prstGeom prst="rect">
            <a:avLst/>
          </a:prstGeom>
        </p:spPr>
      </p:pic>
      <p:pic>
        <p:nvPicPr>
          <p:cNvPr id="71" name="圖片 70">
            <a:hlinkClick r:id="rId17" action="ppaction://hlinksldjump" tooltip="延緩兵役措施"/>
            <a:extLst>
              <a:ext uri="{FF2B5EF4-FFF2-40B4-BE49-F238E27FC236}">
                <a16:creationId xmlns:a16="http://schemas.microsoft.com/office/drawing/2014/main" id="{6C4F2C1E-1C96-046B-AD53-33DEE1DA636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37" t="41244" r="30395" b="7463"/>
          <a:stretch>
            <a:fillRect/>
          </a:stretch>
        </p:blipFill>
        <p:spPr>
          <a:xfrm>
            <a:off x="9534807" y="4242825"/>
            <a:ext cx="3194137" cy="5275951"/>
          </a:xfrm>
          <a:prstGeom prst="rect">
            <a:avLst/>
          </a:prstGeom>
        </p:spPr>
      </p:pic>
      <p:pic>
        <p:nvPicPr>
          <p:cNvPr id="73" name="圖片 72">
            <a:hlinkClick r:id="rId18" action="ppaction://hlinksldjump" tooltip="諮詢輔導"/>
            <a:extLst>
              <a:ext uri="{FF2B5EF4-FFF2-40B4-BE49-F238E27FC236}">
                <a16:creationId xmlns:a16="http://schemas.microsoft.com/office/drawing/2014/main" id="{139FE940-2106-472D-DFDE-08E9CB98BA6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07" t="41043" r="7078" b="8482"/>
          <a:stretch>
            <a:fillRect/>
          </a:stretch>
        </p:blipFill>
        <p:spPr>
          <a:xfrm>
            <a:off x="13753197" y="4222171"/>
            <a:ext cx="3239403" cy="5191743"/>
          </a:xfrm>
          <a:prstGeom prst="rect">
            <a:avLst/>
          </a:prstGeom>
        </p:spPr>
      </p:pic>
      <p:grpSp>
        <p:nvGrpSpPr>
          <p:cNvPr id="74" name="Group 24">
            <a:extLst>
              <a:ext uri="{FF2B5EF4-FFF2-40B4-BE49-F238E27FC236}">
                <a16:creationId xmlns:a16="http://schemas.microsoft.com/office/drawing/2014/main" id="{9EB2B753-8A41-93D1-D2AE-5696E4AB72DA}"/>
              </a:ext>
            </a:extLst>
          </p:cNvPr>
          <p:cNvGrpSpPr/>
          <p:nvPr/>
        </p:nvGrpSpPr>
        <p:grpSpPr>
          <a:xfrm>
            <a:off x="1210659" y="3987691"/>
            <a:ext cx="3558159" cy="5411649"/>
            <a:chOff x="0" y="0"/>
            <a:chExt cx="4744212" cy="7215532"/>
          </a:xfrm>
        </p:grpSpPr>
        <p:grpSp>
          <p:nvGrpSpPr>
            <p:cNvPr id="75" name="Group 25">
              <a:extLst>
                <a:ext uri="{FF2B5EF4-FFF2-40B4-BE49-F238E27FC236}">
                  <a16:creationId xmlns:a16="http://schemas.microsoft.com/office/drawing/2014/main" id="{90D3AAB4-689D-9882-4A40-551117265455}"/>
                </a:ext>
              </a:extLst>
            </p:cNvPr>
            <p:cNvGrpSpPr/>
            <p:nvPr/>
          </p:nvGrpSpPr>
          <p:grpSpPr>
            <a:xfrm>
              <a:off x="175422" y="155877"/>
              <a:ext cx="4393368" cy="6903778"/>
              <a:chOff x="0" y="0"/>
              <a:chExt cx="677989" cy="1065398"/>
            </a:xfrm>
          </p:grpSpPr>
          <p:sp>
            <p:nvSpPr>
              <p:cNvPr id="77" name="Freeform 26">
                <a:extLst>
                  <a:ext uri="{FF2B5EF4-FFF2-40B4-BE49-F238E27FC236}">
                    <a16:creationId xmlns:a16="http://schemas.microsoft.com/office/drawing/2014/main" id="{8707C57C-A633-6665-BE8B-79B5B2DAC3C5}"/>
                  </a:ext>
                </a:extLst>
              </p:cNvPr>
              <p:cNvSpPr/>
              <p:nvPr/>
            </p:nvSpPr>
            <p:spPr>
              <a:xfrm>
                <a:off x="0" y="0"/>
                <a:ext cx="677989" cy="1065398"/>
              </a:xfrm>
              <a:custGeom>
                <a:avLst/>
                <a:gdLst/>
                <a:ahLst/>
                <a:cxnLst/>
                <a:rect l="l" t="t" r="r" b="b"/>
                <a:pathLst>
                  <a:path w="677989" h="1065398">
                    <a:moveTo>
                      <a:pt x="45890" y="0"/>
                    </a:moveTo>
                    <a:lnTo>
                      <a:pt x="632099" y="0"/>
                    </a:lnTo>
                    <a:cubicBezTo>
                      <a:pt x="657443" y="0"/>
                      <a:pt x="677989" y="20546"/>
                      <a:pt x="677989" y="45890"/>
                    </a:cubicBezTo>
                    <a:lnTo>
                      <a:pt x="677989" y="1019508"/>
                    </a:lnTo>
                    <a:cubicBezTo>
                      <a:pt x="677989" y="1044852"/>
                      <a:pt x="657443" y="1065398"/>
                      <a:pt x="632099" y="1065398"/>
                    </a:cubicBezTo>
                    <a:lnTo>
                      <a:pt x="45890" y="1065398"/>
                    </a:lnTo>
                    <a:cubicBezTo>
                      <a:pt x="33719" y="1065398"/>
                      <a:pt x="22047" y="1060563"/>
                      <a:pt x="13441" y="1051957"/>
                    </a:cubicBezTo>
                    <a:cubicBezTo>
                      <a:pt x="4835" y="1043351"/>
                      <a:pt x="0" y="1031678"/>
                      <a:pt x="0" y="1019508"/>
                    </a:cubicBezTo>
                    <a:lnTo>
                      <a:pt x="0" y="45890"/>
                    </a:lnTo>
                    <a:cubicBezTo>
                      <a:pt x="0" y="33719"/>
                      <a:pt x="4835" y="22047"/>
                      <a:pt x="13441" y="13441"/>
                    </a:cubicBezTo>
                    <a:cubicBezTo>
                      <a:pt x="22047" y="4835"/>
                      <a:pt x="33719" y="0"/>
                      <a:pt x="4589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8" name="TextBox 27">
                <a:extLst>
                  <a:ext uri="{FF2B5EF4-FFF2-40B4-BE49-F238E27FC236}">
                    <a16:creationId xmlns:a16="http://schemas.microsoft.com/office/drawing/2014/main" id="{97642A29-4F21-9433-8E9F-827083C92C56}"/>
                  </a:ext>
                </a:extLst>
              </p:cNvPr>
              <p:cNvSpPr txBox="1"/>
              <p:nvPr/>
            </p:nvSpPr>
            <p:spPr>
              <a:xfrm>
                <a:off x="0" y="0"/>
                <a:ext cx="677989" cy="10653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4"/>
                  </a:lnSpc>
                </a:pPr>
                <a:endParaRPr/>
              </a:p>
            </p:txBody>
          </p:sp>
        </p:grpSp>
        <p:sp>
          <p:nvSpPr>
            <p:cNvPr id="76" name="Freeform 28">
              <a:extLst>
                <a:ext uri="{FF2B5EF4-FFF2-40B4-BE49-F238E27FC236}">
                  <a16:creationId xmlns:a16="http://schemas.microsoft.com/office/drawing/2014/main" id="{17CC244D-87D4-18FF-9458-2405216273D1}"/>
                </a:ext>
              </a:extLst>
            </p:cNvPr>
            <p:cNvSpPr/>
            <p:nvPr/>
          </p:nvSpPr>
          <p:spPr>
            <a:xfrm>
              <a:off x="0" y="0"/>
              <a:ext cx="4744212" cy="7215532"/>
            </a:xfrm>
            <a:custGeom>
              <a:avLst/>
              <a:gdLst/>
              <a:ahLst/>
              <a:cxnLst/>
              <a:rect l="l" t="t" r="r" b="b"/>
              <a:pathLst>
                <a:path w="4744212" h="7215532">
                  <a:moveTo>
                    <a:pt x="0" y="0"/>
                  </a:moveTo>
                  <a:lnTo>
                    <a:pt x="4744212" y="0"/>
                  </a:lnTo>
                  <a:lnTo>
                    <a:pt x="4744212" y="7215532"/>
                  </a:lnTo>
                  <a:lnTo>
                    <a:pt x="0" y="72155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</p:sp>
      </p:grpSp>
      <p:grpSp>
        <p:nvGrpSpPr>
          <p:cNvPr id="79" name="Group 24">
            <a:extLst>
              <a:ext uri="{FF2B5EF4-FFF2-40B4-BE49-F238E27FC236}">
                <a16:creationId xmlns:a16="http://schemas.microsoft.com/office/drawing/2014/main" id="{278BAEB2-41CC-EA8D-96BD-A5002F82B708}"/>
              </a:ext>
            </a:extLst>
          </p:cNvPr>
          <p:cNvGrpSpPr/>
          <p:nvPr/>
        </p:nvGrpSpPr>
        <p:grpSpPr>
          <a:xfrm>
            <a:off x="5314017" y="3982355"/>
            <a:ext cx="3558159" cy="5411649"/>
            <a:chOff x="0" y="0"/>
            <a:chExt cx="4744212" cy="7215532"/>
          </a:xfrm>
        </p:grpSpPr>
        <p:grpSp>
          <p:nvGrpSpPr>
            <p:cNvPr id="80" name="Group 25">
              <a:extLst>
                <a:ext uri="{FF2B5EF4-FFF2-40B4-BE49-F238E27FC236}">
                  <a16:creationId xmlns:a16="http://schemas.microsoft.com/office/drawing/2014/main" id="{A61A0E48-0F07-AFCF-175C-53445D993088}"/>
                </a:ext>
              </a:extLst>
            </p:cNvPr>
            <p:cNvGrpSpPr/>
            <p:nvPr/>
          </p:nvGrpSpPr>
          <p:grpSpPr>
            <a:xfrm>
              <a:off x="175422" y="155877"/>
              <a:ext cx="4393368" cy="6903778"/>
              <a:chOff x="0" y="0"/>
              <a:chExt cx="677989" cy="1065398"/>
            </a:xfrm>
          </p:grpSpPr>
          <p:sp>
            <p:nvSpPr>
              <p:cNvPr id="82" name="Freeform 26">
                <a:extLst>
                  <a:ext uri="{FF2B5EF4-FFF2-40B4-BE49-F238E27FC236}">
                    <a16:creationId xmlns:a16="http://schemas.microsoft.com/office/drawing/2014/main" id="{8BBDF82D-6C89-1B02-D743-60BBE68D1BCC}"/>
                  </a:ext>
                </a:extLst>
              </p:cNvPr>
              <p:cNvSpPr/>
              <p:nvPr/>
            </p:nvSpPr>
            <p:spPr>
              <a:xfrm>
                <a:off x="0" y="0"/>
                <a:ext cx="677989" cy="1065398"/>
              </a:xfrm>
              <a:custGeom>
                <a:avLst/>
                <a:gdLst/>
                <a:ahLst/>
                <a:cxnLst/>
                <a:rect l="l" t="t" r="r" b="b"/>
                <a:pathLst>
                  <a:path w="677989" h="1065398">
                    <a:moveTo>
                      <a:pt x="45890" y="0"/>
                    </a:moveTo>
                    <a:lnTo>
                      <a:pt x="632099" y="0"/>
                    </a:lnTo>
                    <a:cubicBezTo>
                      <a:pt x="657443" y="0"/>
                      <a:pt x="677989" y="20546"/>
                      <a:pt x="677989" y="45890"/>
                    </a:cubicBezTo>
                    <a:lnTo>
                      <a:pt x="677989" y="1019508"/>
                    </a:lnTo>
                    <a:cubicBezTo>
                      <a:pt x="677989" y="1044852"/>
                      <a:pt x="657443" y="1065398"/>
                      <a:pt x="632099" y="1065398"/>
                    </a:cubicBezTo>
                    <a:lnTo>
                      <a:pt x="45890" y="1065398"/>
                    </a:lnTo>
                    <a:cubicBezTo>
                      <a:pt x="33719" y="1065398"/>
                      <a:pt x="22047" y="1060563"/>
                      <a:pt x="13441" y="1051957"/>
                    </a:cubicBezTo>
                    <a:cubicBezTo>
                      <a:pt x="4835" y="1043351"/>
                      <a:pt x="0" y="1031678"/>
                      <a:pt x="0" y="1019508"/>
                    </a:cubicBezTo>
                    <a:lnTo>
                      <a:pt x="0" y="45890"/>
                    </a:lnTo>
                    <a:cubicBezTo>
                      <a:pt x="0" y="33719"/>
                      <a:pt x="4835" y="22047"/>
                      <a:pt x="13441" y="13441"/>
                    </a:cubicBezTo>
                    <a:cubicBezTo>
                      <a:pt x="22047" y="4835"/>
                      <a:pt x="33719" y="0"/>
                      <a:pt x="4589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83" name="TextBox 27">
                <a:extLst>
                  <a:ext uri="{FF2B5EF4-FFF2-40B4-BE49-F238E27FC236}">
                    <a16:creationId xmlns:a16="http://schemas.microsoft.com/office/drawing/2014/main" id="{48BE8C2B-84E0-5930-2E61-63A27F53BFBA}"/>
                  </a:ext>
                </a:extLst>
              </p:cNvPr>
              <p:cNvSpPr txBox="1"/>
              <p:nvPr/>
            </p:nvSpPr>
            <p:spPr>
              <a:xfrm>
                <a:off x="0" y="0"/>
                <a:ext cx="677989" cy="10653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4"/>
                  </a:lnSpc>
                </a:pPr>
                <a:endParaRPr/>
              </a:p>
            </p:txBody>
          </p:sp>
        </p:grpSp>
        <p:sp>
          <p:nvSpPr>
            <p:cNvPr id="81" name="Freeform 28">
              <a:extLst>
                <a:ext uri="{FF2B5EF4-FFF2-40B4-BE49-F238E27FC236}">
                  <a16:creationId xmlns:a16="http://schemas.microsoft.com/office/drawing/2014/main" id="{54BD86A2-F087-2B48-7AB1-82FEF9D362A2}"/>
                </a:ext>
              </a:extLst>
            </p:cNvPr>
            <p:cNvSpPr/>
            <p:nvPr/>
          </p:nvSpPr>
          <p:spPr>
            <a:xfrm>
              <a:off x="0" y="0"/>
              <a:ext cx="4744212" cy="7215532"/>
            </a:xfrm>
            <a:custGeom>
              <a:avLst/>
              <a:gdLst/>
              <a:ahLst/>
              <a:cxnLst/>
              <a:rect l="l" t="t" r="r" b="b"/>
              <a:pathLst>
                <a:path w="4744212" h="7215532">
                  <a:moveTo>
                    <a:pt x="0" y="0"/>
                  </a:moveTo>
                  <a:lnTo>
                    <a:pt x="4744212" y="0"/>
                  </a:lnTo>
                  <a:lnTo>
                    <a:pt x="4744212" y="7215532"/>
                  </a:lnTo>
                  <a:lnTo>
                    <a:pt x="0" y="72155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</p:sp>
      </p:grpSp>
      <p:grpSp>
        <p:nvGrpSpPr>
          <p:cNvPr id="84" name="Group 24">
            <a:extLst>
              <a:ext uri="{FF2B5EF4-FFF2-40B4-BE49-F238E27FC236}">
                <a16:creationId xmlns:a16="http://schemas.microsoft.com/office/drawing/2014/main" id="{A60FFFCC-452C-1D01-A733-971B442457DB}"/>
              </a:ext>
            </a:extLst>
          </p:cNvPr>
          <p:cNvGrpSpPr/>
          <p:nvPr/>
        </p:nvGrpSpPr>
        <p:grpSpPr>
          <a:xfrm>
            <a:off x="9352795" y="3981362"/>
            <a:ext cx="3558159" cy="5411649"/>
            <a:chOff x="0" y="0"/>
            <a:chExt cx="4744212" cy="7215532"/>
          </a:xfrm>
        </p:grpSpPr>
        <p:grpSp>
          <p:nvGrpSpPr>
            <p:cNvPr id="85" name="Group 25">
              <a:extLst>
                <a:ext uri="{FF2B5EF4-FFF2-40B4-BE49-F238E27FC236}">
                  <a16:creationId xmlns:a16="http://schemas.microsoft.com/office/drawing/2014/main" id="{C46A2F8A-8104-4628-F64F-8D466DDA16BA}"/>
                </a:ext>
              </a:extLst>
            </p:cNvPr>
            <p:cNvGrpSpPr/>
            <p:nvPr/>
          </p:nvGrpSpPr>
          <p:grpSpPr>
            <a:xfrm>
              <a:off x="175422" y="155877"/>
              <a:ext cx="4393368" cy="6903778"/>
              <a:chOff x="0" y="0"/>
              <a:chExt cx="677989" cy="1065398"/>
            </a:xfrm>
          </p:grpSpPr>
          <p:sp>
            <p:nvSpPr>
              <p:cNvPr id="87" name="Freeform 26">
                <a:extLst>
                  <a:ext uri="{FF2B5EF4-FFF2-40B4-BE49-F238E27FC236}">
                    <a16:creationId xmlns:a16="http://schemas.microsoft.com/office/drawing/2014/main" id="{807EF217-2F33-E544-9F2C-116A65AEFD3B}"/>
                  </a:ext>
                </a:extLst>
              </p:cNvPr>
              <p:cNvSpPr/>
              <p:nvPr/>
            </p:nvSpPr>
            <p:spPr>
              <a:xfrm>
                <a:off x="0" y="0"/>
                <a:ext cx="677989" cy="1065398"/>
              </a:xfrm>
              <a:custGeom>
                <a:avLst/>
                <a:gdLst/>
                <a:ahLst/>
                <a:cxnLst/>
                <a:rect l="l" t="t" r="r" b="b"/>
                <a:pathLst>
                  <a:path w="677989" h="1065398">
                    <a:moveTo>
                      <a:pt x="45890" y="0"/>
                    </a:moveTo>
                    <a:lnTo>
                      <a:pt x="632099" y="0"/>
                    </a:lnTo>
                    <a:cubicBezTo>
                      <a:pt x="657443" y="0"/>
                      <a:pt x="677989" y="20546"/>
                      <a:pt x="677989" y="45890"/>
                    </a:cubicBezTo>
                    <a:lnTo>
                      <a:pt x="677989" y="1019508"/>
                    </a:lnTo>
                    <a:cubicBezTo>
                      <a:pt x="677989" y="1044852"/>
                      <a:pt x="657443" y="1065398"/>
                      <a:pt x="632099" y="1065398"/>
                    </a:cubicBezTo>
                    <a:lnTo>
                      <a:pt x="45890" y="1065398"/>
                    </a:lnTo>
                    <a:cubicBezTo>
                      <a:pt x="33719" y="1065398"/>
                      <a:pt x="22047" y="1060563"/>
                      <a:pt x="13441" y="1051957"/>
                    </a:cubicBezTo>
                    <a:cubicBezTo>
                      <a:pt x="4835" y="1043351"/>
                      <a:pt x="0" y="1031678"/>
                      <a:pt x="0" y="1019508"/>
                    </a:cubicBezTo>
                    <a:lnTo>
                      <a:pt x="0" y="45890"/>
                    </a:lnTo>
                    <a:cubicBezTo>
                      <a:pt x="0" y="33719"/>
                      <a:pt x="4835" y="22047"/>
                      <a:pt x="13441" y="13441"/>
                    </a:cubicBezTo>
                    <a:cubicBezTo>
                      <a:pt x="22047" y="4835"/>
                      <a:pt x="33719" y="0"/>
                      <a:pt x="4589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88" name="TextBox 27">
                <a:extLst>
                  <a:ext uri="{FF2B5EF4-FFF2-40B4-BE49-F238E27FC236}">
                    <a16:creationId xmlns:a16="http://schemas.microsoft.com/office/drawing/2014/main" id="{1F5DEBD1-592B-67EE-ABF2-60163A6AD11B}"/>
                  </a:ext>
                </a:extLst>
              </p:cNvPr>
              <p:cNvSpPr txBox="1"/>
              <p:nvPr/>
            </p:nvSpPr>
            <p:spPr>
              <a:xfrm>
                <a:off x="0" y="0"/>
                <a:ext cx="677989" cy="10653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4"/>
                  </a:lnSpc>
                </a:pPr>
                <a:endParaRPr/>
              </a:p>
            </p:txBody>
          </p:sp>
        </p:grpSp>
        <p:sp>
          <p:nvSpPr>
            <p:cNvPr id="86" name="Freeform 28">
              <a:extLst>
                <a:ext uri="{FF2B5EF4-FFF2-40B4-BE49-F238E27FC236}">
                  <a16:creationId xmlns:a16="http://schemas.microsoft.com/office/drawing/2014/main" id="{3E9F55AA-10A2-EF53-D440-CE89443145C3}"/>
                </a:ext>
              </a:extLst>
            </p:cNvPr>
            <p:cNvSpPr/>
            <p:nvPr/>
          </p:nvSpPr>
          <p:spPr>
            <a:xfrm>
              <a:off x="0" y="0"/>
              <a:ext cx="4744212" cy="7215532"/>
            </a:xfrm>
            <a:custGeom>
              <a:avLst/>
              <a:gdLst/>
              <a:ahLst/>
              <a:cxnLst/>
              <a:rect l="l" t="t" r="r" b="b"/>
              <a:pathLst>
                <a:path w="4744212" h="7215532">
                  <a:moveTo>
                    <a:pt x="0" y="0"/>
                  </a:moveTo>
                  <a:lnTo>
                    <a:pt x="4744212" y="0"/>
                  </a:lnTo>
                  <a:lnTo>
                    <a:pt x="4744212" y="7215532"/>
                  </a:lnTo>
                  <a:lnTo>
                    <a:pt x="0" y="72155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</p:sp>
      </p:grpSp>
      <p:grpSp>
        <p:nvGrpSpPr>
          <p:cNvPr id="89" name="Group 24">
            <a:extLst>
              <a:ext uri="{FF2B5EF4-FFF2-40B4-BE49-F238E27FC236}">
                <a16:creationId xmlns:a16="http://schemas.microsoft.com/office/drawing/2014/main" id="{948D7572-FA99-5A09-79FB-58D4706E8BEF}"/>
              </a:ext>
            </a:extLst>
          </p:cNvPr>
          <p:cNvGrpSpPr/>
          <p:nvPr/>
        </p:nvGrpSpPr>
        <p:grpSpPr>
          <a:xfrm>
            <a:off x="13544244" y="3987805"/>
            <a:ext cx="3558159" cy="5411649"/>
            <a:chOff x="0" y="0"/>
            <a:chExt cx="4744212" cy="7215532"/>
          </a:xfrm>
        </p:grpSpPr>
        <p:grpSp>
          <p:nvGrpSpPr>
            <p:cNvPr id="90" name="Group 25">
              <a:extLst>
                <a:ext uri="{FF2B5EF4-FFF2-40B4-BE49-F238E27FC236}">
                  <a16:creationId xmlns:a16="http://schemas.microsoft.com/office/drawing/2014/main" id="{EEFA0506-37BB-35B1-3140-394AD35694B0}"/>
                </a:ext>
              </a:extLst>
            </p:cNvPr>
            <p:cNvGrpSpPr/>
            <p:nvPr/>
          </p:nvGrpSpPr>
          <p:grpSpPr>
            <a:xfrm>
              <a:off x="175422" y="155877"/>
              <a:ext cx="4393368" cy="6903778"/>
              <a:chOff x="0" y="0"/>
              <a:chExt cx="677989" cy="1065398"/>
            </a:xfrm>
          </p:grpSpPr>
          <p:sp>
            <p:nvSpPr>
              <p:cNvPr id="92" name="Freeform 26">
                <a:extLst>
                  <a:ext uri="{FF2B5EF4-FFF2-40B4-BE49-F238E27FC236}">
                    <a16:creationId xmlns:a16="http://schemas.microsoft.com/office/drawing/2014/main" id="{5EC58202-CE85-AF75-1668-F3BD5EE6004B}"/>
                  </a:ext>
                </a:extLst>
              </p:cNvPr>
              <p:cNvSpPr/>
              <p:nvPr/>
            </p:nvSpPr>
            <p:spPr>
              <a:xfrm>
                <a:off x="0" y="0"/>
                <a:ext cx="677989" cy="1065398"/>
              </a:xfrm>
              <a:custGeom>
                <a:avLst/>
                <a:gdLst/>
                <a:ahLst/>
                <a:cxnLst/>
                <a:rect l="l" t="t" r="r" b="b"/>
                <a:pathLst>
                  <a:path w="677989" h="1065398">
                    <a:moveTo>
                      <a:pt x="45890" y="0"/>
                    </a:moveTo>
                    <a:lnTo>
                      <a:pt x="632099" y="0"/>
                    </a:lnTo>
                    <a:cubicBezTo>
                      <a:pt x="657443" y="0"/>
                      <a:pt x="677989" y="20546"/>
                      <a:pt x="677989" y="45890"/>
                    </a:cubicBezTo>
                    <a:lnTo>
                      <a:pt x="677989" y="1019508"/>
                    </a:lnTo>
                    <a:cubicBezTo>
                      <a:pt x="677989" y="1044852"/>
                      <a:pt x="657443" y="1065398"/>
                      <a:pt x="632099" y="1065398"/>
                    </a:cubicBezTo>
                    <a:lnTo>
                      <a:pt x="45890" y="1065398"/>
                    </a:lnTo>
                    <a:cubicBezTo>
                      <a:pt x="33719" y="1065398"/>
                      <a:pt x="22047" y="1060563"/>
                      <a:pt x="13441" y="1051957"/>
                    </a:cubicBezTo>
                    <a:cubicBezTo>
                      <a:pt x="4835" y="1043351"/>
                      <a:pt x="0" y="1031678"/>
                      <a:pt x="0" y="1019508"/>
                    </a:cubicBezTo>
                    <a:lnTo>
                      <a:pt x="0" y="45890"/>
                    </a:lnTo>
                    <a:cubicBezTo>
                      <a:pt x="0" y="33719"/>
                      <a:pt x="4835" y="22047"/>
                      <a:pt x="13441" y="13441"/>
                    </a:cubicBezTo>
                    <a:cubicBezTo>
                      <a:pt x="22047" y="4835"/>
                      <a:pt x="33719" y="0"/>
                      <a:pt x="4589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93" name="TextBox 27">
                <a:extLst>
                  <a:ext uri="{FF2B5EF4-FFF2-40B4-BE49-F238E27FC236}">
                    <a16:creationId xmlns:a16="http://schemas.microsoft.com/office/drawing/2014/main" id="{0BE30444-CFA1-05FF-6790-4CE40CF50959}"/>
                  </a:ext>
                </a:extLst>
              </p:cNvPr>
              <p:cNvSpPr txBox="1"/>
              <p:nvPr/>
            </p:nvSpPr>
            <p:spPr>
              <a:xfrm>
                <a:off x="0" y="0"/>
                <a:ext cx="677989" cy="10653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4"/>
                  </a:lnSpc>
                </a:pPr>
                <a:endParaRPr/>
              </a:p>
            </p:txBody>
          </p:sp>
        </p:grpSp>
        <p:sp>
          <p:nvSpPr>
            <p:cNvPr id="91" name="Freeform 28">
              <a:extLst>
                <a:ext uri="{FF2B5EF4-FFF2-40B4-BE49-F238E27FC236}">
                  <a16:creationId xmlns:a16="http://schemas.microsoft.com/office/drawing/2014/main" id="{4412310B-773F-4DF1-6EA3-7DC0966099B8}"/>
                </a:ext>
              </a:extLst>
            </p:cNvPr>
            <p:cNvSpPr/>
            <p:nvPr/>
          </p:nvSpPr>
          <p:spPr>
            <a:xfrm>
              <a:off x="0" y="0"/>
              <a:ext cx="4744212" cy="7215532"/>
            </a:xfrm>
            <a:custGeom>
              <a:avLst/>
              <a:gdLst/>
              <a:ahLst/>
              <a:cxnLst/>
              <a:rect l="l" t="t" r="r" b="b"/>
              <a:pathLst>
                <a:path w="4744212" h="7215532">
                  <a:moveTo>
                    <a:pt x="0" y="0"/>
                  </a:moveTo>
                  <a:lnTo>
                    <a:pt x="4744212" y="0"/>
                  </a:lnTo>
                  <a:lnTo>
                    <a:pt x="4744212" y="7215532"/>
                  </a:lnTo>
                  <a:lnTo>
                    <a:pt x="0" y="72155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</p:sp>
      </p:grpSp>
      <p:sp>
        <p:nvSpPr>
          <p:cNvPr id="24" name="投影片編號版面配置區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774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49791" y="-1032560"/>
            <a:ext cx="19387581" cy="4819306"/>
            <a:chOff x="0" y="0"/>
            <a:chExt cx="25850108" cy="6425741"/>
          </a:xfrm>
        </p:grpSpPr>
        <p:sp>
          <p:nvSpPr>
            <p:cNvPr id="3" name="Freeform 3"/>
            <p:cNvSpPr/>
            <p:nvPr/>
          </p:nvSpPr>
          <p:spPr>
            <a:xfrm rot="-5400000">
              <a:off x="9712184" y="-9712184"/>
              <a:ext cx="6425741" cy="25850108"/>
            </a:xfrm>
            <a:custGeom>
              <a:avLst/>
              <a:gdLst/>
              <a:ahLst/>
              <a:cxnLst/>
              <a:rect l="l" t="t" r="r" b="b"/>
              <a:pathLst>
                <a:path w="6425741" h="25850108">
                  <a:moveTo>
                    <a:pt x="0" y="0"/>
                  </a:moveTo>
                  <a:lnTo>
                    <a:pt x="6425741" y="0"/>
                  </a:lnTo>
                  <a:lnTo>
                    <a:pt x="6425741" y="25850109"/>
                  </a:lnTo>
                  <a:lnTo>
                    <a:pt x="0" y="258501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24894" r="-378918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flipH="1">
              <a:off x="11387446" y="841121"/>
              <a:ext cx="9474870" cy="5584620"/>
            </a:xfrm>
            <a:custGeom>
              <a:avLst/>
              <a:gdLst/>
              <a:ahLst/>
              <a:cxnLst/>
              <a:rect l="l" t="t" r="r" b="b"/>
              <a:pathLst>
                <a:path w="9474870" h="5584620">
                  <a:moveTo>
                    <a:pt x="9474870" y="0"/>
                  </a:moveTo>
                  <a:lnTo>
                    <a:pt x="0" y="0"/>
                  </a:lnTo>
                  <a:lnTo>
                    <a:pt x="0" y="5584620"/>
                  </a:lnTo>
                  <a:lnTo>
                    <a:pt x="9474870" y="5584620"/>
                  </a:lnTo>
                  <a:lnTo>
                    <a:pt x="9474870" y="0"/>
                  </a:lnTo>
                  <a:close/>
                </a:path>
              </a:pathLst>
            </a:custGeom>
            <a:blipFill>
              <a:blip r:embed="rId3"/>
              <a:stretch>
                <a:fillRect t="-76204" b="-30697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flipH="1">
              <a:off x="0" y="841121"/>
              <a:ext cx="4242536" cy="5584620"/>
            </a:xfrm>
            <a:custGeom>
              <a:avLst/>
              <a:gdLst/>
              <a:ahLst/>
              <a:cxnLst/>
              <a:rect l="l" t="t" r="r" b="b"/>
              <a:pathLst>
                <a:path w="4242536" h="5584620">
                  <a:moveTo>
                    <a:pt x="4242536" y="0"/>
                  </a:moveTo>
                  <a:lnTo>
                    <a:pt x="0" y="0"/>
                  </a:lnTo>
                  <a:lnTo>
                    <a:pt x="0" y="5584620"/>
                  </a:lnTo>
                  <a:lnTo>
                    <a:pt x="4242536" y="5584620"/>
                  </a:lnTo>
                  <a:lnTo>
                    <a:pt x="4242536" y="0"/>
                  </a:lnTo>
                  <a:close/>
                </a:path>
              </a:pathLst>
            </a:custGeom>
            <a:blipFill>
              <a:blip r:embed="rId3"/>
              <a:stretch>
                <a:fillRect t="-61369" r="-123330" b="-45533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1327547" y="1422291"/>
            <a:ext cx="6990026" cy="1063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241"/>
              </a:lnSpc>
              <a:spcBef>
                <a:spcPct val="0"/>
              </a:spcBef>
            </a:pPr>
            <a:r>
              <a:rPr lang="en-US" sz="8958" spc="-447" dirty="0" err="1">
                <a:solidFill>
                  <a:srgbClr val="4B462B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獎勵金支持</a:t>
            </a:r>
            <a:endParaRPr lang="en-US" sz="8958" spc="-447" dirty="0">
              <a:solidFill>
                <a:srgbClr val="4B462B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Cooper BT Light"/>
              <a:sym typeface="Cooper BT Ligh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2908530" y="1530104"/>
            <a:ext cx="4255580" cy="756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294"/>
              </a:lnSpc>
              <a:spcBef>
                <a:spcPct val="0"/>
              </a:spcBef>
            </a:pPr>
            <a:r>
              <a:rPr lang="en-US" sz="4496" b="1" dirty="0" err="1">
                <a:solidFill>
                  <a:srgbClr val="4B462B"/>
                </a:solidFill>
                <a:latin typeface="Coco Gothic"/>
                <a:ea typeface="Coco Gothic"/>
                <a:cs typeface="Coco Gothic"/>
                <a:sym typeface="Coco Gothic"/>
              </a:rPr>
              <a:t>獎金制度與請領</a:t>
            </a:r>
            <a:endParaRPr lang="en-US" sz="4496" b="1" dirty="0">
              <a:solidFill>
                <a:srgbClr val="4B462B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6481475" y="4387094"/>
            <a:ext cx="5325049" cy="5325049"/>
          </a:xfrm>
          <a:custGeom>
            <a:avLst/>
            <a:gdLst/>
            <a:ahLst/>
            <a:cxnLst/>
            <a:rect l="l" t="t" r="r" b="b"/>
            <a:pathLst>
              <a:path w="5325049" h="5325049">
                <a:moveTo>
                  <a:pt x="0" y="0"/>
                </a:moveTo>
                <a:lnTo>
                  <a:pt x="5325050" y="0"/>
                </a:lnTo>
                <a:lnTo>
                  <a:pt x="5325050" y="5325049"/>
                </a:lnTo>
                <a:lnTo>
                  <a:pt x="0" y="53250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E9BE354E-BC53-45AD-B616-982DAE68706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9200" y="9230176"/>
            <a:ext cx="5523976" cy="1035627"/>
          </a:xfrm>
          <a:prstGeom prst="rect">
            <a:avLst/>
          </a:prstGeom>
        </p:spPr>
      </p:pic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hlinkClick r:id="rId2"/>
            <a:extLst>
              <a:ext uri="{FF2B5EF4-FFF2-40B4-BE49-F238E27FC236}">
                <a16:creationId xmlns:a16="http://schemas.microsoft.com/office/drawing/2014/main" id="{9A696D69-992E-445B-BA19-BBEB2DCF64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31224"/>
            <a:ext cx="17926878" cy="9788396"/>
          </a:xfrm>
          <a:prstGeom prst="rect">
            <a:avLst/>
          </a:prstGeom>
        </p:spPr>
      </p:pic>
      <p:sp>
        <p:nvSpPr>
          <p:cNvPr id="4" name="Freeform 2">
            <a:hlinkClick r:id="rId4" action="ppaction://hlinksldjump" tooltip="翻開覆蓋的魔法卡"/>
            <a:extLst>
              <a:ext uri="{FF2B5EF4-FFF2-40B4-BE49-F238E27FC236}">
                <a16:creationId xmlns:a16="http://schemas.microsoft.com/office/drawing/2014/main" id="{F1492812-F8CC-D860-D4A5-63AEA9C770E7}"/>
              </a:ext>
            </a:extLst>
          </p:cNvPr>
          <p:cNvSpPr/>
          <p:nvPr/>
        </p:nvSpPr>
        <p:spPr>
          <a:xfrm>
            <a:off x="17145000" y="9696908"/>
            <a:ext cx="1056183" cy="439636"/>
          </a:xfrm>
          <a:custGeom>
            <a:avLst/>
            <a:gdLst/>
            <a:ahLst/>
            <a:cxnLst/>
            <a:rect l="l" t="t" r="r" b="b"/>
            <a:pathLst>
              <a:path w="1056183" h="439636">
                <a:moveTo>
                  <a:pt x="0" y="0"/>
                </a:moveTo>
                <a:lnTo>
                  <a:pt x="1056183" y="0"/>
                </a:lnTo>
                <a:lnTo>
                  <a:pt x="1056183" y="439637"/>
                </a:lnTo>
                <a:lnTo>
                  <a:pt x="0" y="4396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CD617A66-1F8E-4546-A5EE-A3155D0EF5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" y="304800"/>
            <a:ext cx="18074463" cy="9715500"/>
          </a:xfrm>
          <a:prstGeom prst="rect">
            <a:avLst/>
          </a:prstGeom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53F5B4EC-0CF0-4C35-A242-D10D238D9E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8" y="0"/>
            <a:ext cx="18336922" cy="10287000"/>
          </a:xfrm>
          <a:prstGeom prst="rect">
            <a:avLst/>
          </a:prstGeom>
        </p:spPr>
      </p:pic>
      <p:sp>
        <p:nvSpPr>
          <p:cNvPr id="6" name="Freeform 2">
            <a:hlinkClick r:id="rId3" action="ppaction://hlinksldjump" tooltip="翻開覆蓋的魔法卡"/>
            <a:extLst>
              <a:ext uri="{FF2B5EF4-FFF2-40B4-BE49-F238E27FC236}">
                <a16:creationId xmlns:a16="http://schemas.microsoft.com/office/drawing/2014/main" id="{F1492812-F8CC-D860-D4A5-63AEA9C770E7}"/>
              </a:ext>
            </a:extLst>
          </p:cNvPr>
          <p:cNvSpPr/>
          <p:nvPr/>
        </p:nvSpPr>
        <p:spPr>
          <a:xfrm>
            <a:off x="16764000" y="9639300"/>
            <a:ext cx="1056183" cy="439636"/>
          </a:xfrm>
          <a:custGeom>
            <a:avLst/>
            <a:gdLst/>
            <a:ahLst/>
            <a:cxnLst/>
            <a:rect l="l" t="t" r="r" b="b"/>
            <a:pathLst>
              <a:path w="1056183" h="439636">
                <a:moveTo>
                  <a:pt x="0" y="0"/>
                </a:moveTo>
                <a:lnTo>
                  <a:pt x="1056183" y="0"/>
                </a:lnTo>
                <a:lnTo>
                  <a:pt x="1056183" y="439637"/>
                </a:lnTo>
                <a:lnTo>
                  <a:pt x="0" y="4396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49791" y="-1032560"/>
            <a:ext cx="19387581" cy="4819306"/>
            <a:chOff x="0" y="0"/>
            <a:chExt cx="25850108" cy="6425741"/>
          </a:xfrm>
        </p:grpSpPr>
        <p:sp>
          <p:nvSpPr>
            <p:cNvPr id="3" name="Freeform 3"/>
            <p:cNvSpPr/>
            <p:nvPr/>
          </p:nvSpPr>
          <p:spPr>
            <a:xfrm rot="-5400000">
              <a:off x="9712184" y="-9712184"/>
              <a:ext cx="6425741" cy="25850108"/>
            </a:xfrm>
            <a:custGeom>
              <a:avLst/>
              <a:gdLst/>
              <a:ahLst/>
              <a:cxnLst/>
              <a:rect l="l" t="t" r="r" b="b"/>
              <a:pathLst>
                <a:path w="6425741" h="25850108">
                  <a:moveTo>
                    <a:pt x="0" y="0"/>
                  </a:moveTo>
                  <a:lnTo>
                    <a:pt x="6425741" y="0"/>
                  </a:lnTo>
                  <a:lnTo>
                    <a:pt x="6425741" y="25850109"/>
                  </a:lnTo>
                  <a:lnTo>
                    <a:pt x="0" y="258501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24894" r="-378918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flipH="1">
              <a:off x="11387446" y="841121"/>
              <a:ext cx="9474870" cy="5584620"/>
            </a:xfrm>
            <a:custGeom>
              <a:avLst/>
              <a:gdLst/>
              <a:ahLst/>
              <a:cxnLst/>
              <a:rect l="l" t="t" r="r" b="b"/>
              <a:pathLst>
                <a:path w="9474870" h="5584620">
                  <a:moveTo>
                    <a:pt x="9474870" y="0"/>
                  </a:moveTo>
                  <a:lnTo>
                    <a:pt x="0" y="0"/>
                  </a:lnTo>
                  <a:lnTo>
                    <a:pt x="0" y="5584620"/>
                  </a:lnTo>
                  <a:lnTo>
                    <a:pt x="9474870" y="5584620"/>
                  </a:lnTo>
                  <a:lnTo>
                    <a:pt x="9474870" y="0"/>
                  </a:lnTo>
                  <a:close/>
                </a:path>
              </a:pathLst>
            </a:custGeom>
            <a:blipFill>
              <a:blip r:embed="rId3"/>
              <a:stretch>
                <a:fillRect t="-76204" b="-30697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flipH="1">
              <a:off x="0" y="841121"/>
              <a:ext cx="4242536" cy="5584620"/>
            </a:xfrm>
            <a:custGeom>
              <a:avLst/>
              <a:gdLst/>
              <a:ahLst/>
              <a:cxnLst/>
              <a:rect l="l" t="t" r="r" b="b"/>
              <a:pathLst>
                <a:path w="4242536" h="5584620">
                  <a:moveTo>
                    <a:pt x="4242536" y="0"/>
                  </a:moveTo>
                  <a:lnTo>
                    <a:pt x="0" y="0"/>
                  </a:lnTo>
                  <a:lnTo>
                    <a:pt x="0" y="5584620"/>
                  </a:lnTo>
                  <a:lnTo>
                    <a:pt x="4242536" y="5584620"/>
                  </a:lnTo>
                  <a:lnTo>
                    <a:pt x="4242536" y="0"/>
                  </a:lnTo>
                  <a:close/>
                </a:path>
              </a:pathLst>
            </a:custGeom>
            <a:blipFill>
              <a:blip r:embed="rId3"/>
              <a:stretch>
                <a:fillRect t="-61369" r="-123330" b="-45533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6695670" y="4586525"/>
            <a:ext cx="4896661" cy="4883568"/>
          </a:xfrm>
          <a:custGeom>
            <a:avLst/>
            <a:gdLst/>
            <a:ahLst/>
            <a:cxnLst/>
            <a:rect l="l" t="t" r="r" b="b"/>
            <a:pathLst>
              <a:path w="4896661" h="4883568">
                <a:moveTo>
                  <a:pt x="0" y="0"/>
                </a:moveTo>
                <a:lnTo>
                  <a:pt x="4896660" y="0"/>
                </a:lnTo>
                <a:lnTo>
                  <a:pt x="4896660" y="4883569"/>
                </a:lnTo>
                <a:lnTo>
                  <a:pt x="0" y="48835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327547" y="1422291"/>
            <a:ext cx="6990026" cy="1063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241"/>
              </a:lnSpc>
              <a:spcBef>
                <a:spcPct val="0"/>
              </a:spcBef>
            </a:pPr>
            <a:r>
              <a:rPr lang="en-US" sz="8958" spc="-447" dirty="0" err="1">
                <a:solidFill>
                  <a:srgbClr val="4B462B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升學配套措施</a:t>
            </a:r>
            <a:endParaRPr lang="en-US" sz="8958" spc="-447" dirty="0">
              <a:solidFill>
                <a:srgbClr val="4B462B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Cooper BT Light"/>
              <a:sym typeface="Cooper BT Ligh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908530" y="1404056"/>
            <a:ext cx="4255580" cy="756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294"/>
              </a:lnSpc>
              <a:spcBef>
                <a:spcPct val="0"/>
              </a:spcBef>
            </a:pPr>
            <a:r>
              <a:rPr lang="en-US" sz="4496">
                <a:solidFill>
                  <a:srgbClr val="4B462B"/>
                </a:solidFill>
                <a:latin typeface="Coco Gothic"/>
                <a:ea typeface="Coco Gothic"/>
                <a:cs typeface="Coco Gothic"/>
                <a:sym typeface="Coco Gothic"/>
              </a:rPr>
              <a:t>就學管道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E90174FF-C23D-47E6-A79B-4B2C34E396C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9200" y="9230176"/>
            <a:ext cx="5523976" cy="1035627"/>
          </a:xfrm>
          <a:prstGeom prst="rect">
            <a:avLst/>
          </a:prstGeom>
        </p:spPr>
      </p:pic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74ECD990-A3EC-4194-B3F4-73203FA612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31474"/>
            <a:ext cx="17816503" cy="10047462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13C69600-5277-9448-B792-CFECAC7612A0}"/>
              </a:ext>
            </a:extLst>
          </p:cNvPr>
          <p:cNvSpPr txBox="1"/>
          <p:nvPr/>
        </p:nvSpPr>
        <p:spPr>
          <a:xfrm>
            <a:off x="16459200" y="9665505"/>
            <a:ext cx="914400" cy="3547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2"/>
              </a:lnSpc>
              <a:spcBef>
                <a:spcPct val="0"/>
              </a:spcBef>
            </a:pPr>
            <a:r>
              <a:rPr lang="en-US" sz="2059" b="1" dirty="0">
                <a:solidFill>
                  <a:srgbClr val="FFFFFF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BACK</a:t>
            </a:r>
          </a:p>
        </p:txBody>
      </p:sp>
      <p:sp>
        <p:nvSpPr>
          <p:cNvPr id="3" name="Freeform 2">
            <a:hlinkClick r:id="rId3" action="ppaction://hlinksldjump" tooltip="翻開覆蓋的魔法卡"/>
            <a:extLst>
              <a:ext uri="{FF2B5EF4-FFF2-40B4-BE49-F238E27FC236}">
                <a16:creationId xmlns:a16="http://schemas.microsoft.com/office/drawing/2014/main" id="{8AB67699-4367-4093-0E9D-82C6954ADFD1}"/>
              </a:ext>
            </a:extLst>
          </p:cNvPr>
          <p:cNvSpPr/>
          <p:nvPr/>
        </p:nvSpPr>
        <p:spPr>
          <a:xfrm>
            <a:off x="16764000" y="9639300"/>
            <a:ext cx="1056183" cy="439636"/>
          </a:xfrm>
          <a:custGeom>
            <a:avLst/>
            <a:gdLst/>
            <a:ahLst/>
            <a:cxnLst/>
            <a:rect l="l" t="t" r="r" b="b"/>
            <a:pathLst>
              <a:path w="1056183" h="439636">
                <a:moveTo>
                  <a:pt x="0" y="0"/>
                </a:moveTo>
                <a:lnTo>
                  <a:pt x="1056183" y="0"/>
                </a:lnTo>
                <a:lnTo>
                  <a:pt x="1056183" y="439637"/>
                </a:lnTo>
                <a:lnTo>
                  <a:pt x="0" y="4396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49791" y="-1032560"/>
            <a:ext cx="19387581" cy="4819306"/>
            <a:chOff x="0" y="0"/>
            <a:chExt cx="25850108" cy="6425741"/>
          </a:xfrm>
        </p:grpSpPr>
        <p:sp>
          <p:nvSpPr>
            <p:cNvPr id="3" name="Freeform 3"/>
            <p:cNvSpPr/>
            <p:nvPr/>
          </p:nvSpPr>
          <p:spPr>
            <a:xfrm rot="-5400000">
              <a:off x="9712184" y="-9712184"/>
              <a:ext cx="6425741" cy="25850108"/>
            </a:xfrm>
            <a:custGeom>
              <a:avLst/>
              <a:gdLst/>
              <a:ahLst/>
              <a:cxnLst/>
              <a:rect l="l" t="t" r="r" b="b"/>
              <a:pathLst>
                <a:path w="6425741" h="25850108">
                  <a:moveTo>
                    <a:pt x="0" y="0"/>
                  </a:moveTo>
                  <a:lnTo>
                    <a:pt x="6425741" y="0"/>
                  </a:lnTo>
                  <a:lnTo>
                    <a:pt x="6425741" y="25850109"/>
                  </a:lnTo>
                  <a:lnTo>
                    <a:pt x="0" y="258501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24894" r="-378918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flipH="1">
              <a:off x="11387446" y="841121"/>
              <a:ext cx="9474870" cy="5584620"/>
            </a:xfrm>
            <a:custGeom>
              <a:avLst/>
              <a:gdLst/>
              <a:ahLst/>
              <a:cxnLst/>
              <a:rect l="l" t="t" r="r" b="b"/>
              <a:pathLst>
                <a:path w="9474870" h="5584620">
                  <a:moveTo>
                    <a:pt x="9474870" y="0"/>
                  </a:moveTo>
                  <a:lnTo>
                    <a:pt x="0" y="0"/>
                  </a:lnTo>
                  <a:lnTo>
                    <a:pt x="0" y="5584620"/>
                  </a:lnTo>
                  <a:lnTo>
                    <a:pt x="9474870" y="5584620"/>
                  </a:lnTo>
                  <a:lnTo>
                    <a:pt x="9474870" y="0"/>
                  </a:lnTo>
                  <a:close/>
                </a:path>
              </a:pathLst>
            </a:custGeom>
            <a:blipFill>
              <a:blip r:embed="rId3"/>
              <a:stretch>
                <a:fillRect t="-76204" b="-30697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flipH="1">
              <a:off x="0" y="841121"/>
              <a:ext cx="4242536" cy="5584620"/>
            </a:xfrm>
            <a:custGeom>
              <a:avLst/>
              <a:gdLst/>
              <a:ahLst/>
              <a:cxnLst/>
              <a:rect l="l" t="t" r="r" b="b"/>
              <a:pathLst>
                <a:path w="4242536" h="5584620">
                  <a:moveTo>
                    <a:pt x="4242536" y="0"/>
                  </a:moveTo>
                  <a:lnTo>
                    <a:pt x="0" y="0"/>
                  </a:lnTo>
                  <a:lnTo>
                    <a:pt x="0" y="5584620"/>
                  </a:lnTo>
                  <a:lnTo>
                    <a:pt x="4242536" y="5584620"/>
                  </a:lnTo>
                  <a:lnTo>
                    <a:pt x="4242536" y="0"/>
                  </a:lnTo>
                  <a:close/>
                </a:path>
              </a:pathLst>
            </a:custGeom>
            <a:blipFill>
              <a:blip r:embed="rId3"/>
              <a:stretch>
                <a:fillRect t="-61369" r="-123330" b="-45533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1327547" y="1422291"/>
            <a:ext cx="6990026" cy="1063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241"/>
              </a:lnSpc>
              <a:spcBef>
                <a:spcPct val="0"/>
              </a:spcBef>
            </a:pPr>
            <a:r>
              <a:rPr lang="en-US" sz="8958" spc="-447" dirty="0" err="1">
                <a:solidFill>
                  <a:srgbClr val="4B462B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延緩兵役措施</a:t>
            </a:r>
            <a:endParaRPr lang="en-US" sz="8958" spc="-447" dirty="0">
              <a:solidFill>
                <a:srgbClr val="4B462B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Cooper BT Light"/>
              <a:sym typeface="Cooper BT Ligh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3003720" y="1404056"/>
            <a:ext cx="4255580" cy="756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294"/>
              </a:lnSpc>
              <a:spcBef>
                <a:spcPct val="0"/>
              </a:spcBef>
            </a:pPr>
            <a:r>
              <a:rPr lang="en-US" sz="4496">
                <a:solidFill>
                  <a:srgbClr val="4B462B"/>
                </a:solidFill>
                <a:latin typeface="Coco Gothic"/>
                <a:ea typeface="Coco Gothic"/>
                <a:cs typeface="Coco Gothic"/>
                <a:sym typeface="Coco Gothic"/>
              </a:rPr>
              <a:t>兵役暫緩</a:t>
            </a:r>
          </a:p>
        </p:txBody>
      </p:sp>
      <p:sp>
        <p:nvSpPr>
          <p:cNvPr id="8" name="Freeform 8"/>
          <p:cNvSpPr/>
          <p:nvPr/>
        </p:nvSpPr>
        <p:spPr>
          <a:xfrm>
            <a:off x="6092087" y="4284371"/>
            <a:ext cx="6103827" cy="5523963"/>
          </a:xfrm>
          <a:custGeom>
            <a:avLst/>
            <a:gdLst/>
            <a:ahLst/>
            <a:cxnLst/>
            <a:rect l="l" t="t" r="r" b="b"/>
            <a:pathLst>
              <a:path w="6103827" h="5523963">
                <a:moveTo>
                  <a:pt x="0" y="0"/>
                </a:moveTo>
                <a:lnTo>
                  <a:pt x="6103826" y="0"/>
                </a:lnTo>
                <a:lnTo>
                  <a:pt x="6103826" y="5523963"/>
                </a:lnTo>
                <a:lnTo>
                  <a:pt x="0" y="55239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DFB07412-5A60-4520-BA79-4649DB666B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9200" y="9230176"/>
            <a:ext cx="5523976" cy="1035627"/>
          </a:xfrm>
          <a:prstGeom prst="rect">
            <a:avLst/>
          </a:prstGeom>
        </p:spPr>
      </p:pic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7BD50578-B7DB-486F-86EF-84FAFCD286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44062"/>
            <a:ext cx="17370287" cy="9876238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DB82FD4E-6398-101B-B1DB-4F01382E6417}"/>
              </a:ext>
            </a:extLst>
          </p:cNvPr>
          <p:cNvSpPr txBox="1"/>
          <p:nvPr/>
        </p:nvSpPr>
        <p:spPr>
          <a:xfrm>
            <a:off x="16459200" y="9665505"/>
            <a:ext cx="914400" cy="3547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2"/>
              </a:lnSpc>
              <a:spcBef>
                <a:spcPct val="0"/>
              </a:spcBef>
            </a:pPr>
            <a:r>
              <a:rPr lang="en-US" sz="2059" b="1" dirty="0">
                <a:solidFill>
                  <a:srgbClr val="FFFFFF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BACK</a:t>
            </a:r>
          </a:p>
        </p:txBody>
      </p:sp>
      <p:sp>
        <p:nvSpPr>
          <p:cNvPr id="3" name="Freeform 2">
            <a:hlinkClick r:id="rId3" action="ppaction://hlinksldjump" tooltip="翻開覆蓋的魔法卡"/>
            <a:extLst>
              <a:ext uri="{FF2B5EF4-FFF2-40B4-BE49-F238E27FC236}">
                <a16:creationId xmlns:a16="http://schemas.microsoft.com/office/drawing/2014/main" id="{83D301F1-811B-6765-013C-9B51B011A3D5}"/>
              </a:ext>
            </a:extLst>
          </p:cNvPr>
          <p:cNvSpPr/>
          <p:nvPr/>
        </p:nvSpPr>
        <p:spPr>
          <a:xfrm>
            <a:off x="16764000" y="9639300"/>
            <a:ext cx="1056183" cy="439636"/>
          </a:xfrm>
          <a:custGeom>
            <a:avLst/>
            <a:gdLst/>
            <a:ahLst/>
            <a:cxnLst/>
            <a:rect l="l" t="t" r="r" b="b"/>
            <a:pathLst>
              <a:path w="1056183" h="439636">
                <a:moveTo>
                  <a:pt x="0" y="0"/>
                </a:moveTo>
                <a:lnTo>
                  <a:pt x="1056183" y="0"/>
                </a:lnTo>
                <a:lnTo>
                  <a:pt x="1056183" y="439637"/>
                </a:lnTo>
                <a:lnTo>
                  <a:pt x="0" y="4396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49791" y="-1032560"/>
            <a:ext cx="19387581" cy="4819306"/>
            <a:chOff x="0" y="0"/>
            <a:chExt cx="25850108" cy="6425741"/>
          </a:xfrm>
        </p:grpSpPr>
        <p:sp>
          <p:nvSpPr>
            <p:cNvPr id="3" name="Freeform 3"/>
            <p:cNvSpPr/>
            <p:nvPr/>
          </p:nvSpPr>
          <p:spPr>
            <a:xfrm rot="-5400000">
              <a:off x="9712184" y="-9712184"/>
              <a:ext cx="6425741" cy="25850108"/>
            </a:xfrm>
            <a:custGeom>
              <a:avLst/>
              <a:gdLst/>
              <a:ahLst/>
              <a:cxnLst/>
              <a:rect l="l" t="t" r="r" b="b"/>
              <a:pathLst>
                <a:path w="6425741" h="25850108">
                  <a:moveTo>
                    <a:pt x="0" y="0"/>
                  </a:moveTo>
                  <a:lnTo>
                    <a:pt x="6425741" y="0"/>
                  </a:lnTo>
                  <a:lnTo>
                    <a:pt x="6425741" y="25850109"/>
                  </a:lnTo>
                  <a:lnTo>
                    <a:pt x="0" y="258501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24894" r="-378918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flipH="1">
              <a:off x="11387446" y="841121"/>
              <a:ext cx="9474870" cy="5584620"/>
            </a:xfrm>
            <a:custGeom>
              <a:avLst/>
              <a:gdLst/>
              <a:ahLst/>
              <a:cxnLst/>
              <a:rect l="l" t="t" r="r" b="b"/>
              <a:pathLst>
                <a:path w="9474870" h="5584620">
                  <a:moveTo>
                    <a:pt x="9474870" y="0"/>
                  </a:moveTo>
                  <a:lnTo>
                    <a:pt x="0" y="0"/>
                  </a:lnTo>
                  <a:lnTo>
                    <a:pt x="0" y="5584620"/>
                  </a:lnTo>
                  <a:lnTo>
                    <a:pt x="9474870" y="5584620"/>
                  </a:lnTo>
                  <a:lnTo>
                    <a:pt x="9474870" y="0"/>
                  </a:lnTo>
                  <a:close/>
                </a:path>
              </a:pathLst>
            </a:custGeom>
            <a:blipFill>
              <a:blip r:embed="rId3"/>
              <a:stretch>
                <a:fillRect t="-76204" b="-30697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flipH="1">
              <a:off x="0" y="841121"/>
              <a:ext cx="4242536" cy="5584620"/>
            </a:xfrm>
            <a:custGeom>
              <a:avLst/>
              <a:gdLst/>
              <a:ahLst/>
              <a:cxnLst/>
              <a:rect l="l" t="t" r="r" b="b"/>
              <a:pathLst>
                <a:path w="4242536" h="5584620">
                  <a:moveTo>
                    <a:pt x="4242536" y="0"/>
                  </a:moveTo>
                  <a:lnTo>
                    <a:pt x="0" y="0"/>
                  </a:lnTo>
                  <a:lnTo>
                    <a:pt x="0" y="5584620"/>
                  </a:lnTo>
                  <a:lnTo>
                    <a:pt x="4242536" y="5584620"/>
                  </a:lnTo>
                  <a:lnTo>
                    <a:pt x="4242536" y="0"/>
                  </a:lnTo>
                  <a:close/>
                </a:path>
              </a:pathLst>
            </a:custGeom>
            <a:blipFill>
              <a:blip r:embed="rId3"/>
              <a:stretch>
                <a:fillRect t="-61369" r="-123330" b="-45533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1327547" y="1422291"/>
            <a:ext cx="6990026" cy="1063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241"/>
              </a:lnSpc>
              <a:spcBef>
                <a:spcPct val="0"/>
              </a:spcBef>
            </a:pPr>
            <a:r>
              <a:rPr lang="en-US" sz="8958" spc="-447" dirty="0" err="1">
                <a:solidFill>
                  <a:srgbClr val="4B462B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諮詢輔導</a:t>
            </a:r>
            <a:endParaRPr lang="en-US" sz="8958" spc="-447" dirty="0">
              <a:solidFill>
                <a:srgbClr val="4B462B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Cooper BT Light"/>
              <a:sym typeface="Cooper BT Ligh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3003720" y="1008768"/>
            <a:ext cx="4255580" cy="1615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294"/>
              </a:lnSpc>
            </a:pPr>
            <a:r>
              <a:rPr lang="en-US" sz="4496">
                <a:solidFill>
                  <a:srgbClr val="4B462B"/>
                </a:solidFill>
                <a:latin typeface="Coco Gothic"/>
                <a:ea typeface="Coco Gothic"/>
                <a:cs typeface="Coco Gothic"/>
                <a:sym typeface="Coco Gothic"/>
              </a:rPr>
              <a:t>輔導服務</a:t>
            </a:r>
          </a:p>
          <a:p>
            <a:pPr algn="r">
              <a:lnSpc>
                <a:spcPts val="6294"/>
              </a:lnSpc>
              <a:spcBef>
                <a:spcPct val="0"/>
              </a:spcBef>
            </a:pPr>
            <a:r>
              <a:rPr lang="en-US" sz="4496">
                <a:solidFill>
                  <a:srgbClr val="4B462B"/>
                </a:solidFill>
                <a:latin typeface="Coco Gothic"/>
                <a:ea typeface="Coco Gothic"/>
                <a:cs typeface="Coco Gothic"/>
                <a:sym typeface="Coco Gothic"/>
              </a:rPr>
              <a:t>職場體驗資源</a:t>
            </a:r>
          </a:p>
        </p:txBody>
      </p:sp>
      <p:sp>
        <p:nvSpPr>
          <p:cNvPr id="8" name="Freeform 8"/>
          <p:cNvSpPr/>
          <p:nvPr/>
        </p:nvSpPr>
        <p:spPr>
          <a:xfrm>
            <a:off x="6439873" y="4349298"/>
            <a:ext cx="5408254" cy="5408254"/>
          </a:xfrm>
          <a:custGeom>
            <a:avLst/>
            <a:gdLst/>
            <a:ahLst/>
            <a:cxnLst/>
            <a:rect l="l" t="t" r="r" b="b"/>
            <a:pathLst>
              <a:path w="5408254" h="5408254">
                <a:moveTo>
                  <a:pt x="0" y="0"/>
                </a:moveTo>
                <a:lnTo>
                  <a:pt x="5408254" y="0"/>
                </a:lnTo>
                <a:lnTo>
                  <a:pt x="5408254" y="5408253"/>
                </a:lnTo>
                <a:lnTo>
                  <a:pt x="0" y="54082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F152E24B-D090-4536-A4CC-2F976DB4820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9200" y="9230176"/>
            <a:ext cx="5523976" cy="1035627"/>
          </a:xfrm>
          <a:prstGeom prst="rect">
            <a:avLst/>
          </a:prstGeom>
        </p:spPr>
      </p:pic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C4FBD41-9606-41D7-BA55-5B5F18C0D5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074"/>
            <a:ext cx="18135600" cy="981085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081260"/>
          </a:xfrm>
          <a:custGeom>
            <a:avLst/>
            <a:gdLst/>
            <a:ahLst/>
            <a:cxnLst/>
            <a:rect l="l" t="t" r="r" b="b"/>
            <a:pathLst>
              <a:path w="18288000" h="10081260">
                <a:moveTo>
                  <a:pt x="0" y="0"/>
                </a:moveTo>
                <a:lnTo>
                  <a:pt x="18288000" y="0"/>
                </a:lnTo>
                <a:lnTo>
                  <a:pt x="18288000" y="10081260"/>
                </a:lnTo>
                <a:lnTo>
                  <a:pt x="0" y="100812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2">
            <a:hlinkClick r:id="rId3" action="ppaction://hlinksldjump" tooltip="翻開覆蓋的魔法卡"/>
            <a:extLst>
              <a:ext uri="{FF2B5EF4-FFF2-40B4-BE49-F238E27FC236}">
                <a16:creationId xmlns:a16="http://schemas.microsoft.com/office/drawing/2014/main" id="{99E40DF7-C91B-4878-03A9-9D115D367778}"/>
              </a:ext>
            </a:extLst>
          </p:cNvPr>
          <p:cNvSpPr/>
          <p:nvPr/>
        </p:nvSpPr>
        <p:spPr>
          <a:xfrm>
            <a:off x="16764000" y="9639300"/>
            <a:ext cx="1056183" cy="439636"/>
          </a:xfrm>
          <a:custGeom>
            <a:avLst/>
            <a:gdLst/>
            <a:ahLst/>
            <a:cxnLst/>
            <a:rect l="l" t="t" r="r" b="b"/>
            <a:pathLst>
              <a:path w="1056183" h="439636">
                <a:moveTo>
                  <a:pt x="0" y="0"/>
                </a:moveTo>
                <a:lnTo>
                  <a:pt x="1056183" y="0"/>
                </a:lnTo>
                <a:lnTo>
                  <a:pt x="1056183" y="439637"/>
                </a:lnTo>
                <a:lnTo>
                  <a:pt x="0" y="4396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13279" y="8229600"/>
            <a:ext cx="4214413" cy="4114800"/>
          </a:xfrm>
          <a:custGeom>
            <a:avLst/>
            <a:gdLst/>
            <a:ahLst/>
            <a:cxnLst/>
            <a:rect l="l" t="t" r="r" b="b"/>
            <a:pathLst>
              <a:path w="4214413" h="4114800">
                <a:moveTo>
                  <a:pt x="0" y="0"/>
                </a:moveTo>
                <a:lnTo>
                  <a:pt x="4214413" y="0"/>
                </a:lnTo>
                <a:lnTo>
                  <a:pt x="42144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581829" y="-1667523"/>
            <a:ext cx="13182802" cy="13271481"/>
            <a:chOff x="0" y="0"/>
            <a:chExt cx="17577069" cy="17695309"/>
          </a:xfrm>
        </p:grpSpPr>
        <p:sp>
          <p:nvSpPr>
            <p:cNvPr id="4" name="Freeform 4"/>
            <p:cNvSpPr/>
            <p:nvPr/>
          </p:nvSpPr>
          <p:spPr>
            <a:xfrm>
              <a:off x="518040" y="0"/>
              <a:ext cx="7685922" cy="7336562"/>
            </a:xfrm>
            <a:custGeom>
              <a:avLst/>
              <a:gdLst/>
              <a:ahLst/>
              <a:cxnLst/>
              <a:rect l="l" t="t" r="r" b="b"/>
              <a:pathLst>
                <a:path w="7685922" h="7336562">
                  <a:moveTo>
                    <a:pt x="0" y="0"/>
                  </a:moveTo>
                  <a:lnTo>
                    <a:pt x="7685922" y="0"/>
                  </a:lnTo>
                  <a:lnTo>
                    <a:pt x="7685922" y="7336562"/>
                  </a:lnTo>
                  <a:lnTo>
                    <a:pt x="0" y="73365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>
              <a:off x="124340" y="4000892"/>
              <a:ext cx="17452729" cy="10010674"/>
              <a:chOff x="0" y="0"/>
              <a:chExt cx="7981950" cy="457835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765810" y="21590"/>
                <a:ext cx="6451600" cy="4326890"/>
              </a:xfrm>
              <a:custGeom>
                <a:avLst/>
                <a:gdLst/>
                <a:ahLst/>
                <a:cxnLst/>
                <a:rect l="l" t="t" r="r" b="b"/>
                <a:pathLst>
                  <a:path w="6451600" h="4326890">
                    <a:moveTo>
                      <a:pt x="6224270" y="0"/>
                    </a:moveTo>
                    <a:lnTo>
                      <a:pt x="226060" y="0"/>
                    </a:lnTo>
                    <a:cubicBezTo>
                      <a:pt x="101600" y="0"/>
                      <a:pt x="0" y="101600"/>
                      <a:pt x="0" y="226060"/>
                    </a:cubicBezTo>
                    <a:lnTo>
                      <a:pt x="0" y="4326890"/>
                    </a:lnTo>
                    <a:lnTo>
                      <a:pt x="6451601" y="4326890"/>
                    </a:lnTo>
                    <a:lnTo>
                      <a:pt x="6451601" y="226060"/>
                    </a:lnTo>
                    <a:cubicBezTo>
                      <a:pt x="6450331" y="101600"/>
                      <a:pt x="6348731" y="0"/>
                      <a:pt x="6224270" y="0"/>
                    </a:cubicBezTo>
                    <a:close/>
                    <a:moveTo>
                      <a:pt x="6252210" y="4043680"/>
                    </a:moveTo>
                    <a:lnTo>
                      <a:pt x="196851" y="4043680"/>
                    </a:lnTo>
                    <a:lnTo>
                      <a:pt x="196851" y="255270"/>
                    </a:lnTo>
                    <a:lnTo>
                      <a:pt x="6252210" y="255270"/>
                    </a:lnTo>
                    <a:lnTo>
                      <a:pt x="6252210" y="404368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7" name="Freeform 7"/>
              <p:cNvSpPr/>
              <p:nvPr/>
            </p:nvSpPr>
            <p:spPr>
              <a:xfrm>
                <a:off x="0" y="0"/>
                <a:ext cx="7981950" cy="4542790"/>
              </a:xfrm>
              <a:custGeom>
                <a:avLst/>
                <a:gdLst/>
                <a:ahLst/>
                <a:cxnLst/>
                <a:rect l="l" t="t" r="r" b="b"/>
                <a:pathLst>
                  <a:path w="7981950" h="4542790">
                    <a:moveTo>
                      <a:pt x="7239000" y="4348480"/>
                    </a:moveTo>
                    <a:lnTo>
                      <a:pt x="7239000" y="243840"/>
                    </a:lnTo>
                    <a:cubicBezTo>
                      <a:pt x="7239000" y="109220"/>
                      <a:pt x="7129780" y="0"/>
                      <a:pt x="6995160" y="0"/>
                    </a:cubicBezTo>
                    <a:lnTo>
                      <a:pt x="985520" y="0"/>
                    </a:lnTo>
                    <a:cubicBezTo>
                      <a:pt x="852170" y="0"/>
                      <a:pt x="742950" y="109220"/>
                      <a:pt x="742950" y="243840"/>
                    </a:cubicBezTo>
                    <a:lnTo>
                      <a:pt x="742950" y="4349750"/>
                    </a:lnTo>
                    <a:lnTo>
                      <a:pt x="0" y="4349750"/>
                    </a:lnTo>
                    <a:lnTo>
                      <a:pt x="0" y="4447540"/>
                    </a:lnTo>
                    <a:cubicBezTo>
                      <a:pt x="0" y="4500880"/>
                      <a:pt x="43180" y="4542790"/>
                      <a:pt x="95250" y="4542790"/>
                    </a:cubicBezTo>
                    <a:lnTo>
                      <a:pt x="7886700" y="4542790"/>
                    </a:lnTo>
                    <a:cubicBezTo>
                      <a:pt x="7940040" y="4542790"/>
                      <a:pt x="7981950" y="4499610"/>
                      <a:pt x="7981950" y="4447540"/>
                    </a:cubicBezTo>
                    <a:lnTo>
                      <a:pt x="7981950" y="4349750"/>
                    </a:lnTo>
                    <a:lnTo>
                      <a:pt x="7239000" y="4349750"/>
                    </a:lnTo>
                    <a:close/>
                    <a:moveTo>
                      <a:pt x="4519930" y="4348480"/>
                    </a:moveTo>
                    <a:lnTo>
                      <a:pt x="4519930" y="4349750"/>
                    </a:lnTo>
                    <a:cubicBezTo>
                      <a:pt x="4519930" y="4403090"/>
                      <a:pt x="4476750" y="4445000"/>
                      <a:pt x="4424680" y="4445000"/>
                    </a:cubicBezTo>
                    <a:lnTo>
                      <a:pt x="3557270" y="4445000"/>
                    </a:lnTo>
                    <a:cubicBezTo>
                      <a:pt x="3503930" y="4445000"/>
                      <a:pt x="3462020" y="4401820"/>
                      <a:pt x="3462020" y="4349750"/>
                    </a:cubicBezTo>
                    <a:lnTo>
                      <a:pt x="3462020" y="4348480"/>
                    </a:lnTo>
                    <a:lnTo>
                      <a:pt x="765810" y="4348480"/>
                    </a:lnTo>
                    <a:lnTo>
                      <a:pt x="765810" y="247650"/>
                    </a:lnTo>
                    <a:cubicBezTo>
                      <a:pt x="765810" y="123190"/>
                      <a:pt x="867410" y="21590"/>
                      <a:pt x="991870" y="21590"/>
                    </a:cubicBezTo>
                    <a:lnTo>
                      <a:pt x="6990080" y="21590"/>
                    </a:lnTo>
                    <a:cubicBezTo>
                      <a:pt x="7114539" y="21590"/>
                      <a:pt x="7216139" y="123190"/>
                      <a:pt x="7216139" y="247650"/>
                    </a:cubicBezTo>
                    <a:lnTo>
                      <a:pt x="7216139" y="4348480"/>
                    </a:lnTo>
                    <a:lnTo>
                      <a:pt x="4519930" y="4348480"/>
                    </a:lnTo>
                    <a:close/>
                  </a:path>
                </a:pathLst>
              </a:custGeom>
              <a:solidFill>
                <a:srgbClr val="969696"/>
              </a:solidFill>
            </p:spPr>
          </p:sp>
          <p:sp>
            <p:nvSpPr>
              <p:cNvPr id="8" name="Freeform 8"/>
              <p:cNvSpPr/>
              <p:nvPr/>
            </p:nvSpPr>
            <p:spPr>
              <a:xfrm>
                <a:off x="3460750" y="4349750"/>
                <a:ext cx="1059180" cy="96520"/>
              </a:xfrm>
              <a:custGeom>
                <a:avLst/>
                <a:gdLst/>
                <a:ahLst/>
                <a:cxnLst/>
                <a:rect l="l" t="t" r="r" b="b"/>
                <a:pathLst>
                  <a:path w="1059180" h="96520">
                    <a:moveTo>
                      <a:pt x="96520" y="96520"/>
                    </a:moveTo>
                    <a:lnTo>
                      <a:pt x="963930" y="96520"/>
                    </a:lnTo>
                    <a:cubicBezTo>
                      <a:pt x="1017270" y="96520"/>
                      <a:pt x="1059180" y="53340"/>
                      <a:pt x="1059180" y="1270"/>
                    </a:cubicBezTo>
                    <a:lnTo>
                      <a:pt x="1059180" y="0"/>
                    </a:lnTo>
                    <a:lnTo>
                      <a:pt x="0" y="0"/>
                    </a:lnTo>
                    <a:lnTo>
                      <a:pt x="0" y="1270"/>
                    </a:lnTo>
                    <a:cubicBezTo>
                      <a:pt x="0" y="53340"/>
                      <a:pt x="43180" y="96520"/>
                      <a:pt x="96520" y="96520"/>
                    </a:cubicBezTo>
                    <a:close/>
                  </a:path>
                </a:pathLst>
              </a:custGeom>
              <a:solidFill>
                <a:srgbClr val="727171"/>
              </a:solidFill>
            </p:spPr>
          </p:sp>
          <p:sp>
            <p:nvSpPr>
              <p:cNvPr id="9" name="Freeform 9"/>
              <p:cNvSpPr/>
              <p:nvPr/>
            </p:nvSpPr>
            <p:spPr>
              <a:xfrm>
                <a:off x="163830" y="4542790"/>
                <a:ext cx="7654290" cy="35560"/>
              </a:xfrm>
              <a:custGeom>
                <a:avLst/>
                <a:gdLst/>
                <a:ahLst/>
                <a:cxnLst/>
                <a:rect l="l" t="t" r="r" b="b"/>
                <a:pathLst>
                  <a:path w="7654290" h="35560">
                    <a:moveTo>
                      <a:pt x="0" y="0"/>
                    </a:moveTo>
                    <a:cubicBezTo>
                      <a:pt x="0" y="20320"/>
                      <a:pt x="16510" y="35560"/>
                      <a:pt x="35560" y="35560"/>
                    </a:cubicBezTo>
                    <a:lnTo>
                      <a:pt x="7618730" y="35560"/>
                    </a:lnTo>
                    <a:cubicBezTo>
                      <a:pt x="7639050" y="35560"/>
                      <a:pt x="7654290" y="19050"/>
                      <a:pt x="765429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27171"/>
              </a:solidFill>
            </p:spPr>
          </p:sp>
          <p:sp>
            <p:nvSpPr>
              <p:cNvPr id="10" name="Freeform 10"/>
              <p:cNvSpPr/>
              <p:nvPr/>
            </p:nvSpPr>
            <p:spPr>
              <a:xfrm>
                <a:off x="962660" y="276860"/>
                <a:ext cx="6055360" cy="3789680"/>
              </a:xfrm>
              <a:custGeom>
                <a:avLst/>
                <a:gdLst/>
                <a:ahLst/>
                <a:cxnLst/>
                <a:rect l="l" t="t" r="r" b="b"/>
                <a:pathLst>
                  <a:path w="6055360" h="3789680">
                    <a:moveTo>
                      <a:pt x="0" y="0"/>
                    </a:moveTo>
                    <a:lnTo>
                      <a:pt x="6055360" y="0"/>
                    </a:lnTo>
                    <a:lnTo>
                      <a:pt x="6055360" y="3789680"/>
                    </a:lnTo>
                    <a:lnTo>
                      <a:pt x="0" y="3789680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5878" r="-5878"/>
                </a:stretch>
              </a:blipFill>
            </p:spPr>
          </p:sp>
        </p:grpSp>
        <p:sp>
          <p:nvSpPr>
            <p:cNvPr id="11" name="Freeform 11"/>
            <p:cNvSpPr/>
            <p:nvPr/>
          </p:nvSpPr>
          <p:spPr>
            <a:xfrm rot="1337839" flipH="1">
              <a:off x="11262642" y="11647219"/>
              <a:ext cx="4728453" cy="5351130"/>
            </a:xfrm>
            <a:custGeom>
              <a:avLst/>
              <a:gdLst/>
              <a:ahLst/>
              <a:cxnLst/>
              <a:rect l="l" t="t" r="r" b="b"/>
              <a:pathLst>
                <a:path w="4728453" h="5351130">
                  <a:moveTo>
                    <a:pt x="4728454" y="0"/>
                  </a:moveTo>
                  <a:lnTo>
                    <a:pt x="0" y="0"/>
                  </a:lnTo>
                  <a:lnTo>
                    <a:pt x="0" y="5351130"/>
                  </a:lnTo>
                  <a:lnTo>
                    <a:pt x="4728454" y="5351130"/>
                  </a:lnTo>
                  <a:lnTo>
                    <a:pt x="4728454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0" y="10854070"/>
              <a:ext cx="5554197" cy="6161687"/>
            </a:xfrm>
            <a:custGeom>
              <a:avLst/>
              <a:gdLst/>
              <a:ahLst/>
              <a:cxnLst/>
              <a:rect l="l" t="t" r="r" b="b"/>
              <a:pathLst>
                <a:path w="5554197" h="6161687">
                  <a:moveTo>
                    <a:pt x="0" y="0"/>
                  </a:moveTo>
                  <a:lnTo>
                    <a:pt x="5554197" y="0"/>
                  </a:lnTo>
                  <a:lnTo>
                    <a:pt x="5554197" y="6161687"/>
                  </a:lnTo>
                  <a:lnTo>
                    <a:pt x="0" y="6161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11548508" y="3411329"/>
              <a:ext cx="3249647" cy="3605077"/>
            </a:xfrm>
            <a:custGeom>
              <a:avLst/>
              <a:gdLst/>
              <a:ahLst/>
              <a:cxnLst/>
              <a:rect l="l" t="t" r="r" b="b"/>
              <a:pathLst>
                <a:path w="3249647" h="3605077">
                  <a:moveTo>
                    <a:pt x="0" y="0"/>
                  </a:moveTo>
                  <a:lnTo>
                    <a:pt x="3249647" y="0"/>
                  </a:lnTo>
                  <a:lnTo>
                    <a:pt x="3249647" y="3605077"/>
                  </a:lnTo>
                  <a:lnTo>
                    <a:pt x="0" y="36050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>
            <a:off x="2140975" y="5940244"/>
            <a:ext cx="4806994" cy="3855294"/>
          </a:xfrm>
          <a:custGeom>
            <a:avLst/>
            <a:gdLst/>
            <a:ahLst/>
            <a:cxnLst/>
            <a:rect l="l" t="t" r="r" b="b"/>
            <a:pathLst>
              <a:path w="4806994" h="3855294">
                <a:moveTo>
                  <a:pt x="0" y="0"/>
                </a:moveTo>
                <a:lnTo>
                  <a:pt x="4806994" y="0"/>
                </a:lnTo>
                <a:lnTo>
                  <a:pt x="4806994" y="3855294"/>
                </a:lnTo>
                <a:lnTo>
                  <a:pt x="0" y="385529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847725" y="2899556"/>
            <a:ext cx="7393494" cy="2157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657"/>
              </a:lnSpc>
            </a:pPr>
            <a:r>
              <a:rPr lang="en-US" sz="6184" spc="-309" dirty="0" err="1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優化青儲方案並融合體驗學習精神</a:t>
            </a:r>
            <a:endParaRPr lang="en-US" sz="6184" spc="-309" dirty="0">
              <a:solidFill>
                <a:srgbClr val="8DA875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Cooper BT Light"/>
              <a:sym typeface="Cooper BT Light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66049" y="542718"/>
            <a:ext cx="9649032" cy="2821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 b="1" dirty="0" err="1">
                <a:solidFill>
                  <a:srgbClr val="8DA875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教育部青年發展署</a:t>
            </a:r>
            <a:endParaRPr lang="en-US" sz="4000" b="1" dirty="0">
              <a:solidFill>
                <a:srgbClr val="8DA875"/>
              </a:solidFill>
              <a:latin typeface="Sloop Script Pro"/>
              <a:ea typeface="Sloop Script Pro"/>
              <a:cs typeface="Sloop Script Pro"/>
              <a:sym typeface="Sloop Script Pro"/>
            </a:endParaRPr>
          </a:p>
          <a:p>
            <a:pPr algn="l">
              <a:lnSpc>
                <a:spcPts val="5600"/>
              </a:lnSpc>
            </a:pPr>
            <a:r>
              <a:rPr lang="en-US" sz="4000" b="1" dirty="0">
                <a:solidFill>
                  <a:srgbClr val="8DA875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「</a:t>
            </a:r>
            <a:r>
              <a:rPr lang="en-US" sz="4000" b="1" dirty="0" err="1">
                <a:solidFill>
                  <a:srgbClr val="8DA875"/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青年生涯領航計畫」宣導影片</a:t>
            </a:r>
            <a:endParaRPr lang="en-US" sz="4000" b="1" dirty="0">
              <a:solidFill>
                <a:srgbClr val="8DA875"/>
              </a:solidFill>
              <a:latin typeface="Sloop Script Pro"/>
              <a:ea typeface="Sloop Script Pro"/>
              <a:cs typeface="Sloop Script Pro"/>
              <a:sym typeface="Sloop Script Pro"/>
            </a:endParaRPr>
          </a:p>
          <a:p>
            <a:pPr algn="ctr">
              <a:lnSpc>
                <a:spcPts val="12753"/>
              </a:lnSpc>
            </a:pPr>
            <a:endParaRPr lang="en-US" sz="4000" b="1" dirty="0">
              <a:solidFill>
                <a:srgbClr val="8DA875"/>
              </a:solidFill>
              <a:latin typeface="Sloop Script Pro"/>
              <a:ea typeface="Sloop Script Pro"/>
              <a:cs typeface="Sloop Script Pro"/>
              <a:sym typeface="Sloop Script Pro"/>
            </a:endParaRPr>
          </a:p>
        </p:txBody>
      </p:sp>
      <p:pic>
        <p:nvPicPr>
          <p:cNvPr id="17" name="圖片 16">
            <a:hlinkClick r:id="rId11"/>
            <a:extLst>
              <a:ext uri="{FF2B5EF4-FFF2-40B4-BE49-F238E27FC236}">
                <a16:creationId xmlns:a16="http://schemas.microsoft.com/office/drawing/2014/main" id="{BE5DD1E8-14AE-910E-0839-9141F5E19A9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37" t="37074" r="29411" b="37641"/>
          <a:stretch>
            <a:fillRect/>
          </a:stretch>
        </p:blipFill>
        <p:spPr>
          <a:xfrm>
            <a:off x="12472622" y="9127641"/>
            <a:ext cx="3492387" cy="1184003"/>
          </a:xfrm>
          <a:prstGeom prst="rect">
            <a:avLst/>
          </a:prstGeom>
        </p:spPr>
      </p:pic>
      <p:sp>
        <p:nvSpPr>
          <p:cNvPr id="18" name="投影片編號版面配置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A8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2018761" y="-2004726"/>
            <a:ext cx="16347958" cy="14059244"/>
          </a:xfrm>
          <a:custGeom>
            <a:avLst/>
            <a:gdLst/>
            <a:ahLst/>
            <a:cxnLst/>
            <a:rect l="l" t="t" r="r" b="b"/>
            <a:pathLst>
              <a:path w="16347958" h="14059244">
                <a:moveTo>
                  <a:pt x="16347958" y="0"/>
                </a:moveTo>
                <a:lnTo>
                  <a:pt x="0" y="0"/>
                </a:lnTo>
                <a:lnTo>
                  <a:pt x="0" y="14059244"/>
                </a:lnTo>
                <a:lnTo>
                  <a:pt x="16347958" y="14059244"/>
                </a:lnTo>
                <a:lnTo>
                  <a:pt x="16347958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222094" y="-1734919"/>
            <a:ext cx="6705600" cy="8229600"/>
          </a:xfrm>
          <a:custGeom>
            <a:avLst/>
            <a:gdLst/>
            <a:ahLst/>
            <a:cxnLst/>
            <a:rect l="l" t="t" r="r" b="b"/>
            <a:pathLst>
              <a:path w="6705600" h="8229600">
                <a:moveTo>
                  <a:pt x="0" y="0"/>
                </a:moveTo>
                <a:lnTo>
                  <a:pt x="6705600" y="0"/>
                </a:lnTo>
                <a:lnTo>
                  <a:pt x="6705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957020" y="3981787"/>
            <a:ext cx="5552504" cy="5421263"/>
          </a:xfrm>
          <a:custGeom>
            <a:avLst/>
            <a:gdLst/>
            <a:ahLst/>
            <a:cxnLst/>
            <a:rect l="l" t="t" r="r" b="b"/>
            <a:pathLst>
              <a:path w="5552504" h="5421263">
                <a:moveTo>
                  <a:pt x="0" y="0"/>
                </a:moveTo>
                <a:lnTo>
                  <a:pt x="5552503" y="0"/>
                </a:lnTo>
                <a:lnTo>
                  <a:pt x="5552503" y="5421262"/>
                </a:lnTo>
                <a:lnTo>
                  <a:pt x="0" y="54212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357819" y="7548515"/>
            <a:ext cx="7792940" cy="5171679"/>
          </a:xfrm>
          <a:custGeom>
            <a:avLst/>
            <a:gdLst/>
            <a:ahLst/>
            <a:cxnLst/>
            <a:rect l="l" t="t" r="r" b="b"/>
            <a:pathLst>
              <a:path w="7792940" h="5171679">
                <a:moveTo>
                  <a:pt x="0" y="0"/>
                </a:moveTo>
                <a:lnTo>
                  <a:pt x="7792940" y="0"/>
                </a:lnTo>
                <a:lnTo>
                  <a:pt x="7792940" y="5171679"/>
                </a:lnTo>
                <a:lnTo>
                  <a:pt x="0" y="51716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10823" y="7548515"/>
            <a:ext cx="4165648" cy="4621265"/>
          </a:xfrm>
          <a:custGeom>
            <a:avLst/>
            <a:gdLst/>
            <a:ahLst/>
            <a:cxnLst/>
            <a:rect l="l" t="t" r="r" b="b"/>
            <a:pathLst>
              <a:path w="4165648" h="4621265">
                <a:moveTo>
                  <a:pt x="0" y="0"/>
                </a:moveTo>
                <a:lnTo>
                  <a:pt x="4165647" y="0"/>
                </a:lnTo>
                <a:lnTo>
                  <a:pt x="4165647" y="4621265"/>
                </a:lnTo>
                <a:lnTo>
                  <a:pt x="0" y="462126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589804">
            <a:off x="1053158" y="1175981"/>
            <a:ext cx="1532146" cy="1532146"/>
          </a:xfrm>
          <a:custGeom>
            <a:avLst/>
            <a:gdLst/>
            <a:ahLst/>
            <a:cxnLst/>
            <a:rect l="l" t="t" r="r" b="b"/>
            <a:pathLst>
              <a:path w="1532146" h="1532146">
                <a:moveTo>
                  <a:pt x="0" y="0"/>
                </a:moveTo>
                <a:lnTo>
                  <a:pt x="1532147" y="0"/>
                </a:lnTo>
                <a:lnTo>
                  <a:pt x="1532147" y="1532146"/>
                </a:lnTo>
                <a:lnTo>
                  <a:pt x="0" y="15321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 rot="5400000">
            <a:off x="5757919" y="-2385956"/>
            <a:ext cx="10620375" cy="15058911"/>
            <a:chOff x="0" y="0"/>
            <a:chExt cx="681802" cy="9667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81802" cy="966745"/>
            </a:xfrm>
            <a:custGeom>
              <a:avLst/>
              <a:gdLst/>
              <a:ahLst/>
              <a:cxnLst/>
              <a:rect l="l" t="t" r="r" b="b"/>
              <a:pathLst>
                <a:path w="681802" h="966745">
                  <a:moveTo>
                    <a:pt x="227390" y="947676"/>
                  </a:moveTo>
                  <a:cubicBezTo>
                    <a:pt x="262344" y="959190"/>
                    <a:pt x="302083" y="966745"/>
                    <a:pt x="341084" y="966745"/>
                  </a:cubicBezTo>
                  <a:cubicBezTo>
                    <a:pt x="380088" y="966745"/>
                    <a:pt x="417618" y="960268"/>
                    <a:pt x="452204" y="948754"/>
                  </a:cubicBezTo>
                  <a:cubicBezTo>
                    <a:pt x="452941" y="948395"/>
                    <a:pt x="453676" y="948395"/>
                    <a:pt x="454412" y="948035"/>
                  </a:cubicBezTo>
                  <a:cubicBezTo>
                    <a:pt x="584296" y="901980"/>
                    <a:pt x="679962" y="780366"/>
                    <a:pt x="681802" y="634823"/>
                  </a:cubicBezTo>
                  <a:lnTo>
                    <a:pt x="681802" y="0"/>
                  </a:lnTo>
                  <a:lnTo>
                    <a:pt x="0" y="0"/>
                  </a:lnTo>
                  <a:lnTo>
                    <a:pt x="0" y="634352"/>
                  </a:lnTo>
                  <a:cubicBezTo>
                    <a:pt x="1840" y="781085"/>
                    <a:pt x="96034" y="902700"/>
                    <a:pt x="227390" y="947676"/>
                  </a:cubicBezTo>
                  <a:close/>
                </a:path>
              </a:pathLst>
            </a:custGeom>
            <a:solidFill>
              <a:srgbClr val="FAF9F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681802" cy="9064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1324967">
            <a:off x="15864742" y="579058"/>
            <a:ext cx="1386356" cy="1144374"/>
          </a:xfrm>
          <a:custGeom>
            <a:avLst/>
            <a:gdLst/>
            <a:ahLst/>
            <a:cxnLst/>
            <a:rect l="l" t="t" r="r" b="b"/>
            <a:pathLst>
              <a:path w="1386356" h="1144374">
                <a:moveTo>
                  <a:pt x="0" y="0"/>
                </a:moveTo>
                <a:lnTo>
                  <a:pt x="1386356" y="0"/>
                </a:lnTo>
                <a:lnTo>
                  <a:pt x="1386356" y="1144373"/>
                </a:lnTo>
                <a:lnTo>
                  <a:pt x="0" y="114437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TextBox 12"/>
          <p:cNvSpPr txBox="1"/>
          <p:nvPr/>
        </p:nvSpPr>
        <p:spPr>
          <a:xfrm>
            <a:off x="3916660" y="1905887"/>
            <a:ext cx="12805417" cy="2441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486"/>
              </a:lnSpc>
            </a:pPr>
            <a:r>
              <a:rPr lang="en-US" sz="7050" dirty="0" err="1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Sloop Script Pro"/>
                <a:sym typeface="Sloop Script Pro"/>
              </a:rPr>
              <a:t>聽完青年生涯領航計畫</a:t>
            </a:r>
            <a:r>
              <a:rPr lang="en-US" sz="7050" dirty="0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Sloop Script Pro"/>
                <a:sym typeface="Sloop Script Pro"/>
              </a:rPr>
              <a:t>~~</a:t>
            </a:r>
          </a:p>
          <a:p>
            <a:pPr algn="r">
              <a:lnSpc>
                <a:spcPts val="13948"/>
              </a:lnSpc>
            </a:pPr>
            <a:endParaRPr lang="en-US" sz="7050" dirty="0">
              <a:solidFill>
                <a:srgbClr val="8DA875"/>
              </a:solidFill>
              <a:latin typeface="Sloop Script Pro"/>
              <a:ea typeface="Sloop Script Pro"/>
              <a:cs typeface="Sloop Script Pro"/>
              <a:sym typeface="Sloop Script Pro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572462" y="3089261"/>
            <a:ext cx="10985458" cy="1191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9199"/>
              </a:lnSpc>
              <a:spcBef>
                <a:spcPct val="0"/>
              </a:spcBef>
            </a:pPr>
            <a:r>
              <a:rPr lang="en-US" sz="9999" i="1" spc="-499" dirty="0" err="1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 Italics"/>
                <a:sym typeface="Cooper BT Light Italics"/>
              </a:rPr>
              <a:t>我感興趣的是</a:t>
            </a:r>
            <a:r>
              <a:rPr lang="en-US" sz="9999" i="1" spc="-499" dirty="0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 Italics"/>
                <a:sym typeface="Cooper BT Light Italics"/>
              </a:rPr>
              <a:t>：</a:t>
            </a:r>
          </a:p>
        </p:txBody>
      </p:sp>
      <p:sp>
        <p:nvSpPr>
          <p:cNvPr id="14" name="Freeform 14"/>
          <p:cNvSpPr/>
          <p:nvPr/>
        </p:nvSpPr>
        <p:spPr>
          <a:xfrm rot="8392776" flipH="1">
            <a:off x="7428809" y="8189559"/>
            <a:ext cx="3430382" cy="3882120"/>
          </a:xfrm>
          <a:custGeom>
            <a:avLst/>
            <a:gdLst/>
            <a:ahLst/>
            <a:cxnLst/>
            <a:rect l="l" t="t" r="r" b="b"/>
            <a:pathLst>
              <a:path w="3430382" h="3882120">
                <a:moveTo>
                  <a:pt x="3430382" y="0"/>
                </a:moveTo>
                <a:lnTo>
                  <a:pt x="0" y="0"/>
                </a:lnTo>
                <a:lnTo>
                  <a:pt x="0" y="3882119"/>
                </a:lnTo>
                <a:lnTo>
                  <a:pt x="3430382" y="3882119"/>
                </a:lnTo>
                <a:lnTo>
                  <a:pt x="3430382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2839342" y="755636"/>
            <a:ext cx="3381617" cy="4114800"/>
          </a:xfrm>
          <a:custGeom>
            <a:avLst/>
            <a:gdLst/>
            <a:ahLst/>
            <a:cxnLst/>
            <a:rect l="l" t="t" r="r" b="b"/>
            <a:pathLst>
              <a:path w="3381617" h="4114800">
                <a:moveTo>
                  <a:pt x="0" y="0"/>
                </a:moveTo>
                <a:lnTo>
                  <a:pt x="3381618" y="0"/>
                </a:lnTo>
                <a:lnTo>
                  <a:pt x="33816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5478222" y="4437281"/>
            <a:ext cx="4436442" cy="4114800"/>
          </a:xfrm>
          <a:custGeom>
            <a:avLst/>
            <a:gdLst/>
            <a:ahLst/>
            <a:cxnLst/>
            <a:rect l="l" t="t" r="r" b="b"/>
            <a:pathLst>
              <a:path w="4436442" h="4114800">
                <a:moveTo>
                  <a:pt x="0" y="0"/>
                </a:moveTo>
                <a:lnTo>
                  <a:pt x="4436442" y="0"/>
                </a:lnTo>
                <a:lnTo>
                  <a:pt x="443644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6320350" y="5142022"/>
            <a:ext cx="11095009" cy="2792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4194" b="1" dirty="0" err="1">
                <a:solidFill>
                  <a:srgbClr val="000000"/>
                </a:solidFill>
                <a:latin typeface="Coco Gothic Extra-Light"/>
                <a:ea typeface="Coco Gothic Extra-Light"/>
                <a:cs typeface="Coco Gothic Extra-Light"/>
                <a:sym typeface="Coco Gothic Extra-Light"/>
              </a:rPr>
              <a:t>如果要參加這個計畫</a:t>
            </a:r>
            <a:r>
              <a:rPr lang="en-US" sz="4194" b="1" dirty="0">
                <a:solidFill>
                  <a:srgbClr val="000000"/>
                </a:solidFill>
                <a:latin typeface="Coco Gothic Extra-Light"/>
                <a:ea typeface="Coco Gothic Extra-Light"/>
                <a:cs typeface="Coco Gothic Extra-Light"/>
                <a:sym typeface="Coco Gothic Extra-Light"/>
              </a:rPr>
              <a:t>，</a:t>
            </a:r>
          </a:p>
          <a:p>
            <a:pPr algn="r">
              <a:lnSpc>
                <a:spcPct val="150000"/>
              </a:lnSpc>
            </a:pPr>
            <a:r>
              <a:rPr lang="en-US" sz="4194" b="1" dirty="0" err="1">
                <a:solidFill>
                  <a:srgbClr val="000000"/>
                </a:solidFill>
                <a:latin typeface="Coco Gothic Extra-Light"/>
                <a:ea typeface="Coco Gothic Extra-Light"/>
                <a:cs typeface="Coco Gothic Extra-Light"/>
                <a:sym typeface="Coco Gothic Extra-Light"/>
              </a:rPr>
              <a:t>我會想嘗試哪一項體驗活動</a:t>
            </a:r>
            <a:r>
              <a:rPr lang="en-US" sz="4194" b="1" dirty="0">
                <a:solidFill>
                  <a:srgbClr val="000000"/>
                </a:solidFill>
                <a:latin typeface="Coco Gothic Extra-Light"/>
                <a:ea typeface="Coco Gothic Extra-Light"/>
                <a:cs typeface="Coco Gothic Extra-Light"/>
                <a:sym typeface="Coco Gothic Extra-Light"/>
              </a:rPr>
              <a:t>？</a:t>
            </a:r>
          </a:p>
          <a:p>
            <a:pPr algn="r">
              <a:lnSpc>
                <a:spcPct val="150000"/>
              </a:lnSpc>
            </a:pPr>
            <a:r>
              <a:rPr lang="en-US" sz="4194" b="1" dirty="0" err="1">
                <a:solidFill>
                  <a:srgbClr val="000000"/>
                </a:solidFill>
                <a:latin typeface="Coco Gothic Extra-Light"/>
                <a:ea typeface="Coco Gothic Extra-Light"/>
                <a:cs typeface="Coco Gothic Extra-Light"/>
                <a:sym typeface="Coco Gothic Extra-Light"/>
              </a:rPr>
              <a:t>印象最深刻的是</a:t>
            </a:r>
            <a:r>
              <a:rPr lang="en-US" sz="4194" b="1" dirty="0">
                <a:solidFill>
                  <a:srgbClr val="000000"/>
                </a:solidFill>
                <a:latin typeface="Coco Gothic Extra-Light"/>
                <a:ea typeface="Coco Gothic Extra-Light"/>
                <a:cs typeface="Coco Gothic Extra-Light"/>
                <a:sym typeface="Coco Gothic Extra-Light"/>
              </a:rPr>
              <a:t>？</a:t>
            </a:r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41780" r="-12505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3881953" y="-3946557"/>
            <a:ext cx="23729421" cy="19390512"/>
            <a:chOff x="0" y="0"/>
            <a:chExt cx="31639229" cy="25854016"/>
          </a:xfrm>
        </p:grpSpPr>
        <p:sp>
          <p:nvSpPr>
            <p:cNvPr id="4" name="Freeform 4"/>
            <p:cNvSpPr/>
            <p:nvPr/>
          </p:nvSpPr>
          <p:spPr>
            <a:xfrm>
              <a:off x="8328169" y="4007726"/>
              <a:ext cx="18079536" cy="10972800"/>
            </a:xfrm>
            <a:custGeom>
              <a:avLst/>
              <a:gdLst/>
              <a:ahLst/>
              <a:cxnLst/>
              <a:rect l="l" t="t" r="r" b="b"/>
              <a:pathLst>
                <a:path w="18079536" h="10972800">
                  <a:moveTo>
                    <a:pt x="0" y="0"/>
                  </a:moveTo>
                  <a:lnTo>
                    <a:pt x="18079536" y="0"/>
                  </a:lnTo>
                  <a:lnTo>
                    <a:pt x="18079536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488252" y="11961938"/>
              <a:ext cx="10390587" cy="6895572"/>
            </a:xfrm>
            <a:custGeom>
              <a:avLst/>
              <a:gdLst/>
              <a:ahLst/>
              <a:cxnLst/>
              <a:rect l="l" t="t" r="r" b="b"/>
              <a:pathLst>
                <a:path w="10390587" h="6895572">
                  <a:moveTo>
                    <a:pt x="0" y="0"/>
                  </a:moveTo>
                  <a:lnTo>
                    <a:pt x="10390587" y="0"/>
                  </a:lnTo>
                  <a:lnTo>
                    <a:pt x="10390587" y="6895571"/>
                  </a:lnTo>
                  <a:lnTo>
                    <a:pt x="0" y="68955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rot="925975" flipH="1">
              <a:off x="1366594" y="3495575"/>
              <a:ext cx="9474870" cy="11554719"/>
            </a:xfrm>
            <a:custGeom>
              <a:avLst/>
              <a:gdLst/>
              <a:ahLst/>
              <a:cxnLst/>
              <a:rect l="l" t="t" r="r" b="b"/>
              <a:pathLst>
                <a:path w="9474870" h="11554719">
                  <a:moveTo>
                    <a:pt x="9474870" y="0"/>
                  </a:moveTo>
                  <a:lnTo>
                    <a:pt x="0" y="0"/>
                  </a:lnTo>
                  <a:lnTo>
                    <a:pt x="0" y="11554719"/>
                  </a:lnTo>
                  <a:lnTo>
                    <a:pt x="9474870" y="11554719"/>
                  </a:lnTo>
                  <a:lnTo>
                    <a:pt x="947487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rot="8743131" flipH="1">
              <a:off x="11329899" y="17769098"/>
              <a:ext cx="9474870" cy="5931761"/>
            </a:xfrm>
            <a:custGeom>
              <a:avLst/>
              <a:gdLst/>
              <a:ahLst/>
              <a:cxnLst/>
              <a:rect l="l" t="t" r="r" b="b"/>
              <a:pathLst>
                <a:path w="9474870" h="5931761">
                  <a:moveTo>
                    <a:pt x="9474870" y="0"/>
                  </a:moveTo>
                  <a:lnTo>
                    <a:pt x="0" y="0"/>
                  </a:lnTo>
                  <a:lnTo>
                    <a:pt x="0" y="5931760"/>
                  </a:lnTo>
                  <a:lnTo>
                    <a:pt x="9474870" y="5931760"/>
                  </a:lnTo>
                  <a:lnTo>
                    <a:pt x="9474870" y="0"/>
                  </a:lnTo>
                  <a:close/>
                </a:path>
              </a:pathLst>
            </a:custGeom>
            <a:blipFill>
              <a:blip r:embed="rId6"/>
              <a:stretch>
                <a:fillRect t="-94794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2496334" flipH="1">
              <a:off x="12630502" y="2397460"/>
              <a:ext cx="9474870" cy="5931761"/>
            </a:xfrm>
            <a:custGeom>
              <a:avLst/>
              <a:gdLst/>
              <a:ahLst/>
              <a:cxnLst/>
              <a:rect l="l" t="t" r="r" b="b"/>
              <a:pathLst>
                <a:path w="9474870" h="5931761">
                  <a:moveTo>
                    <a:pt x="9474870" y="0"/>
                  </a:moveTo>
                  <a:lnTo>
                    <a:pt x="0" y="0"/>
                  </a:lnTo>
                  <a:lnTo>
                    <a:pt x="0" y="5931760"/>
                  </a:lnTo>
                  <a:lnTo>
                    <a:pt x="9474870" y="5931760"/>
                  </a:lnTo>
                  <a:lnTo>
                    <a:pt x="9474870" y="0"/>
                  </a:lnTo>
                  <a:close/>
                </a:path>
              </a:pathLst>
            </a:custGeom>
            <a:blipFill>
              <a:blip r:embed="rId7"/>
              <a:stretch>
                <a:fillRect t="-94794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22933948" y="4654640"/>
              <a:ext cx="8705281" cy="8499520"/>
            </a:xfrm>
            <a:custGeom>
              <a:avLst/>
              <a:gdLst/>
              <a:ahLst/>
              <a:cxnLst/>
              <a:rect l="l" t="t" r="r" b="b"/>
              <a:pathLst>
                <a:path w="8705281" h="8499520">
                  <a:moveTo>
                    <a:pt x="0" y="0"/>
                  </a:moveTo>
                  <a:lnTo>
                    <a:pt x="8705281" y="0"/>
                  </a:lnTo>
                  <a:lnTo>
                    <a:pt x="8705281" y="8499519"/>
                  </a:lnTo>
                  <a:lnTo>
                    <a:pt x="0" y="8499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id="10" name="Freeform 10"/>
            <p:cNvSpPr/>
            <p:nvPr/>
          </p:nvSpPr>
          <p:spPr>
            <a:xfrm flipH="1">
              <a:off x="23834512" y="4774110"/>
              <a:ext cx="6616462" cy="14951739"/>
            </a:xfrm>
            <a:custGeom>
              <a:avLst/>
              <a:gdLst/>
              <a:ahLst/>
              <a:cxnLst/>
              <a:rect l="l" t="t" r="r" b="b"/>
              <a:pathLst>
                <a:path w="6616462" h="14951739">
                  <a:moveTo>
                    <a:pt x="6616462" y="0"/>
                  </a:moveTo>
                  <a:lnTo>
                    <a:pt x="0" y="0"/>
                  </a:lnTo>
                  <a:lnTo>
                    <a:pt x="0" y="14951739"/>
                  </a:lnTo>
                  <a:lnTo>
                    <a:pt x="6616462" y="14951739"/>
                  </a:lnTo>
                  <a:lnTo>
                    <a:pt x="6616462" y="0"/>
                  </a:lnTo>
                  <a:close/>
                </a:path>
              </a:pathLst>
            </a:custGeom>
            <a:blipFill>
              <a:blip r:embed="rId9"/>
              <a:stretch>
                <a:fillRect l="-229440" b="-25374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rot="746770">
              <a:off x="26581479" y="13339171"/>
              <a:ext cx="1915487" cy="1821454"/>
            </a:xfrm>
            <a:custGeom>
              <a:avLst/>
              <a:gdLst/>
              <a:ahLst/>
              <a:cxnLst/>
              <a:rect l="l" t="t" r="r" b="b"/>
              <a:pathLst>
                <a:path w="1915487" h="1821454">
                  <a:moveTo>
                    <a:pt x="0" y="0"/>
                  </a:moveTo>
                  <a:lnTo>
                    <a:pt x="1915487" y="0"/>
                  </a:lnTo>
                  <a:lnTo>
                    <a:pt x="1915487" y="1821454"/>
                  </a:lnTo>
                  <a:lnTo>
                    <a:pt x="0" y="18214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id="12" name="Freeform 12"/>
            <p:cNvSpPr/>
            <p:nvPr/>
          </p:nvSpPr>
          <p:spPr>
            <a:xfrm>
              <a:off x="9945095" y="16645005"/>
              <a:ext cx="5554197" cy="6161687"/>
            </a:xfrm>
            <a:custGeom>
              <a:avLst/>
              <a:gdLst/>
              <a:ahLst/>
              <a:cxnLst/>
              <a:rect l="l" t="t" r="r" b="b"/>
              <a:pathLst>
                <a:path w="5554197" h="6161687">
                  <a:moveTo>
                    <a:pt x="0" y="0"/>
                  </a:moveTo>
                  <a:lnTo>
                    <a:pt x="5554196" y="0"/>
                  </a:lnTo>
                  <a:lnTo>
                    <a:pt x="5554196" y="6161687"/>
                  </a:lnTo>
                  <a:lnTo>
                    <a:pt x="0" y="6161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 rot="-947766">
              <a:off x="6306920" y="13867327"/>
              <a:ext cx="1848474" cy="1525832"/>
            </a:xfrm>
            <a:custGeom>
              <a:avLst/>
              <a:gdLst/>
              <a:ahLst/>
              <a:cxnLst/>
              <a:rect l="l" t="t" r="r" b="b"/>
              <a:pathLst>
                <a:path w="1848474" h="1525832">
                  <a:moveTo>
                    <a:pt x="0" y="0"/>
                  </a:moveTo>
                  <a:lnTo>
                    <a:pt x="1848475" y="0"/>
                  </a:lnTo>
                  <a:lnTo>
                    <a:pt x="1848475" y="1525832"/>
                  </a:lnTo>
                  <a:lnTo>
                    <a:pt x="0" y="1525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id="14" name="Freeform 14"/>
            <p:cNvSpPr/>
            <p:nvPr/>
          </p:nvSpPr>
          <p:spPr>
            <a:xfrm>
              <a:off x="2213146" y="2948851"/>
              <a:ext cx="8940800" cy="10972800"/>
            </a:xfrm>
            <a:custGeom>
              <a:avLst/>
              <a:gdLst/>
              <a:ahLst/>
              <a:cxnLst/>
              <a:rect l="l" t="t" r="r" b="b"/>
              <a:pathLst>
                <a:path w="8940800" h="10972800">
                  <a:moveTo>
                    <a:pt x="0" y="0"/>
                  </a:moveTo>
                  <a:lnTo>
                    <a:pt x="8940800" y="0"/>
                  </a:lnTo>
                  <a:lnTo>
                    <a:pt x="8940800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 flipH="1">
              <a:off x="17067144" y="10616257"/>
              <a:ext cx="8940800" cy="10972800"/>
            </a:xfrm>
            <a:custGeom>
              <a:avLst/>
              <a:gdLst/>
              <a:ahLst/>
              <a:cxnLst/>
              <a:rect l="l" t="t" r="r" b="b"/>
              <a:pathLst>
                <a:path w="8940800" h="10972800">
                  <a:moveTo>
                    <a:pt x="8940800" y="0"/>
                  </a:moveTo>
                  <a:lnTo>
                    <a:pt x="0" y="0"/>
                  </a:lnTo>
                  <a:lnTo>
                    <a:pt x="0" y="10972800"/>
                  </a:lnTo>
                  <a:lnTo>
                    <a:pt x="8940800" y="10972800"/>
                  </a:lnTo>
                  <a:lnTo>
                    <a:pt x="894080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21741120" y="4084617"/>
              <a:ext cx="5554197" cy="6161687"/>
            </a:xfrm>
            <a:custGeom>
              <a:avLst/>
              <a:gdLst/>
              <a:ahLst/>
              <a:cxnLst/>
              <a:rect l="l" t="t" r="r" b="b"/>
              <a:pathLst>
                <a:path w="5554197" h="6161687">
                  <a:moveTo>
                    <a:pt x="0" y="0"/>
                  </a:moveTo>
                  <a:lnTo>
                    <a:pt x="5554197" y="0"/>
                  </a:lnTo>
                  <a:lnTo>
                    <a:pt x="5554197" y="6161687"/>
                  </a:lnTo>
                  <a:lnTo>
                    <a:pt x="0" y="6161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4382651" y="14630243"/>
              <a:ext cx="6785202" cy="5261710"/>
            </a:xfrm>
            <a:custGeom>
              <a:avLst/>
              <a:gdLst/>
              <a:ahLst/>
              <a:cxnLst/>
              <a:rect l="l" t="t" r="r" b="b"/>
              <a:pathLst>
                <a:path w="6785202" h="5261710">
                  <a:moveTo>
                    <a:pt x="0" y="0"/>
                  </a:moveTo>
                  <a:lnTo>
                    <a:pt x="6785202" y="0"/>
                  </a:lnTo>
                  <a:lnTo>
                    <a:pt x="6785202" y="5261710"/>
                  </a:lnTo>
                  <a:lnTo>
                    <a:pt x="0" y="5261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218941" b="-65263"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19126272" y="16045817"/>
              <a:ext cx="11562882" cy="3395428"/>
            </a:xfrm>
            <a:custGeom>
              <a:avLst/>
              <a:gdLst/>
              <a:ahLst/>
              <a:cxnLst/>
              <a:rect l="l" t="t" r="r" b="b"/>
              <a:pathLst>
                <a:path w="11562882" h="3395428">
                  <a:moveTo>
                    <a:pt x="0" y="0"/>
                  </a:moveTo>
                  <a:lnTo>
                    <a:pt x="11562882" y="0"/>
                  </a:lnTo>
                  <a:lnTo>
                    <a:pt x="11562882" y="3395428"/>
                  </a:lnTo>
                  <a:lnTo>
                    <a:pt x="0" y="33954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r="-87157" b="-156099"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1066800" y="2712079"/>
            <a:ext cx="16192500" cy="6463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99"/>
              </a:lnSpc>
            </a:pPr>
            <a:r>
              <a:rPr lang="en-US" sz="13999" dirty="0" err="1">
                <a:solidFill>
                  <a:srgbClr val="4B462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Cooper BT Light"/>
                <a:sym typeface="Cooper BT Light"/>
              </a:rPr>
              <a:t>生涯RPG</a:t>
            </a:r>
            <a:r>
              <a:rPr lang="en-US" sz="13999" dirty="0">
                <a:solidFill>
                  <a:srgbClr val="4B462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Cooper BT Light"/>
                <a:sym typeface="Cooper BT Light"/>
              </a:rPr>
              <a:t>-</a:t>
            </a:r>
          </a:p>
          <a:p>
            <a:pPr algn="ctr">
              <a:lnSpc>
                <a:spcPts val="16799"/>
              </a:lnSpc>
            </a:pPr>
            <a:r>
              <a:rPr lang="en-US" sz="13999" dirty="0" err="1">
                <a:solidFill>
                  <a:srgbClr val="4B462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Cooper BT Light"/>
                <a:sym typeface="Cooper BT Light"/>
              </a:rPr>
              <a:t>青領補給</a:t>
            </a:r>
            <a:r>
              <a:rPr lang="en-US" sz="13999" dirty="0">
                <a:solidFill>
                  <a:srgbClr val="4B462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Cooper BT Light"/>
                <a:sym typeface="Cooper BT Light"/>
              </a:rPr>
              <a:t> </a:t>
            </a:r>
            <a:r>
              <a:rPr lang="en-US" sz="13999" dirty="0" err="1">
                <a:solidFill>
                  <a:srgbClr val="4B462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Cooper BT Light"/>
                <a:sym typeface="Cooper BT Light"/>
              </a:rPr>
              <a:t>冒險開啟</a:t>
            </a:r>
            <a:endParaRPr lang="en-US" sz="13999" dirty="0">
              <a:solidFill>
                <a:srgbClr val="4B462B"/>
              </a:solidFill>
              <a:latin typeface="華康中特圓體" panose="020F0809000000000000" pitchFamily="49" charset="-120"/>
              <a:ea typeface="華康中特圓體" panose="020F0809000000000000" pitchFamily="49" charset="-120"/>
              <a:cs typeface="Cooper BT Light"/>
              <a:sym typeface="Cooper BT Light"/>
            </a:endParaRPr>
          </a:p>
          <a:p>
            <a:pPr marL="0" lvl="0" indent="0" algn="ctr">
              <a:lnSpc>
                <a:spcPts val="16799"/>
              </a:lnSpc>
            </a:pPr>
            <a:endParaRPr lang="en-US" sz="13999" dirty="0">
              <a:solidFill>
                <a:srgbClr val="4B462B"/>
              </a:solidFill>
              <a:latin typeface="Cooper BT Light"/>
              <a:ea typeface="Cooper BT Light"/>
              <a:cs typeface="Cooper BT Light"/>
              <a:sym typeface="Cooper BT Light"/>
            </a:endParaRP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2B37D58F-419E-F4D1-A83E-08FCC4DCB9A0}"/>
              </a:ext>
            </a:extLst>
          </p:cNvPr>
          <p:cNvSpPr txBox="1"/>
          <p:nvPr/>
        </p:nvSpPr>
        <p:spPr>
          <a:xfrm>
            <a:off x="0" y="7578779"/>
            <a:ext cx="18288000" cy="841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486"/>
              </a:lnSpc>
              <a:spcBef>
                <a:spcPct val="0"/>
              </a:spcBef>
            </a:pPr>
            <a:r>
              <a:rPr lang="zh-TW" altLang="en-US" sz="7050" spc="-352" dirty="0">
                <a:solidFill>
                  <a:schemeClr val="bg1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青年生涯領航</a:t>
            </a:r>
            <a:r>
              <a:rPr lang="en-US" sz="7050" spc="-352" dirty="0" err="1">
                <a:solidFill>
                  <a:schemeClr val="bg1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計畫</a:t>
            </a:r>
            <a:endParaRPr lang="en-US" sz="7050" spc="-352" dirty="0">
              <a:solidFill>
                <a:schemeClr val="bg1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Cooper BT Light"/>
              <a:sym typeface="Cooper BT Light"/>
            </a:endParaRPr>
          </a:p>
        </p:txBody>
      </p:sp>
      <p:sp>
        <p:nvSpPr>
          <p:cNvPr id="21" name="投影片編號版面配置區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5BC7BD-6C4A-CD47-B850-8D2401DD2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2DFB604-3AA3-A359-F655-CF611801A9AB}"/>
              </a:ext>
            </a:extLst>
          </p:cNvPr>
          <p:cNvGrpSpPr/>
          <p:nvPr/>
        </p:nvGrpSpPr>
        <p:grpSpPr>
          <a:xfrm>
            <a:off x="2008753" y="2111456"/>
            <a:ext cx="3245733" cy="3245733"/>
            <a:chOff x="0" y="0"/>
            <a:chExt cx="8128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2F05D5F-F9D7-C3B7-5EE1-B22D767912F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8DA875"/>
              </a:solidFill>
              <a:prstDash val="solid"/>
              <a:miter/>
            </a:ln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222B30B-1FF4-06BA-05AC-079509A3571A}"/>
                </a:ext>
              </a:extLst>
            </p:cNvPr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4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319F7364-A1B3-B29E-9267-85F258354417}"/>
              </a:ext>
            </a:extLst>
          </p:cNvPr>
          <p:cNvGrpSpPr/>
          <p:nvPr/>
        </p:nvGrpSpPr>
        <p:grpSpPr>
          <a:xfrm>
            <a:off x="13101580" y="5989368"/>
            <a:ext cx="3224899" cy="3272660"/>
            <a:chOff x="0" y="0"/>
            <a:chExt cx="788437" cy="800114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7944B2F-B406-012E-747E-1514280E920D}"/>
                </a:ext>
              </a:extLst>
            </p:cNvPr>
            <p:cNvSpPr/>
            <p:nvPr/>
          </p:nvSpPr>
          <p:spPr>
            <a:xfrm>
              <a:off x="0" y="0"/>
              <a:ext cx="788437" cy="800114"/>
            </a:xfrm>
            <a:custGeom>
              <a:avLst/>
              <a:gdLst/>
              <a:ahLst/>
              <a:cxnLst/>
              <a:rect l="l" t="t" r="r" b="b"/>
              <a:pathLst>
                <a:path w="788437" h="800114">
                  <a:moveTo>
                    <a:pt x="0" y="0"/>
                  </a:moveTo>
                  <a:lnTo>
                    <a:pt x="788437" y="0"/>
                  </a:lnTo>
                  <a:lnTo>
                    <a:pt x="788437" y="800114"/>
                  </a:lnTo>
                  <a:lnTo>
                    <a:pt x="0" y="8001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8DA875"/>
              </a:solidFill>
              <a:prstDash val="solid"/>
              <a:miter/>
            </a:ln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D5346440-3D64-ABDF-E0DF-94B88BDC1E05}"/>
                </a:ext>
              </a:extLst>
            </p:cNvPr>
            <p:cNvSpPr txBox="1"/>
            <p:nvPr/>
          </p:nvSpPr>
          <p:spPr>
            <a:xfrm>
              <a:off x="0" y="9525"/>
              <a:ext cx="788437" cy="7905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85"/>
                </a:lnSpc>
              </a:pPr>
              <a:r>
                <a:rPr lang="en-US" sz="3500" b="1">
                  <a:solidFill>
                    <a:srgbClr val="201E21"/>
                  </a:solidFill>
                  <a:latin typeface="Coco Gothic"/>
                  <a:ea typeface="Coco Gothic"/>
                  <a:cs typeface="Coco Gothic"/>
                  <a:sym typeface="Coco Gothic"/>
                </a:rPr>
                <a:t>自行規劃符合</a:t>
              </a:r>
            </a:p>
            <a:p>
              <a:pPr algn="ctr">
                <a:lnSpc>
                  <a:spcPts val="3885"/>
                </a:lnSpc>
              </a:pPr>
              <a:r>
                <a:rPr lang="en-US" sz="3500" b="1">
                  <a:solidFill>
                    <a:srgbClr val="201E21"/>
                  </a:solidFill>
                  <a:latin typeface="Coco Gothic"/>
                  <a:ea typeface="Coco Gothic"/>
                  <a:cs typeface="Coco Gothic"/>
                  <a:sym typeface="Coco Gothic"/>
                </a:rPr>
                <a:t>體驗學習精神</a:t>
              </a:r>
            </a:p>
            <a:p>
              <a:pPr algn="ctr">
                <a:lnSpc>
                  <a:spcPts val="3885"/>
                </a:lnSpc>
              </a:pPr>
              <a:r>
                <a:rPr lang="en-US" sz="3500" b="1">
                  <a:solidFill>
                    <a:srgbClr val="201E21"/>
                  </a:solidFill>
                  <a:latin typeface="Coco Gothic"/>
                  <a:ea typeface="Coco Gothic"/>
                  <a:cs typeface="Coco Gothic"/>
                  <a:sym typeface="Coco Gothic"/>
                </a:rPr>
                <a:t>之內容</a:t>
              </a:r>
            </a:p>
          </p:txBody>
        </p:sp>
      </p:grpSp>
      <p:sp>
        <p:nvSpPr>
          <p:cNvPr id="8" name="Freeform 8">
            <a:hlinkClick r:id="rId2" action="ppaction://hlinksldjump" tooltip="職場體驗"/>
            <a:extLst>
              <a:ext uri="{FF2B5EF4-FFF2-40B4-BE49-F238E27FC236}">
                <a16:creationId xmlns:a16="http://schemas.microsoft.com/office/drawing/2014/main" id="{765AAF03-055C-86EC-3941-EB8C143F9FD4}"/>
              </a:ext>
            </a:extLst>
          </p:cNvPr>
          <p:cNvSpPr/>
          <p:nvPr/>
        </p:nvSpPr>
        <p:spPr>
          <a:xfrm>
            <a:off x="5580168" y="2082469"/>
            <a:ext cx="3477579" cy="3274720"/>
          </a:xfrm>
          <a:custGeom>
            <a:avLst/>
            <a:gdLst/>
            <a:ahLst/>
            <a:cxnLst/>
            <a:rect l="l" t="t" r="r" b="b"/>
            <a:pathLst>
              <a:path w="3477579" h="3274720">
                <a:moveTo>
                  <a:pt x="0" y="0"/>
                </a:moveTo>
                <a:lnTo>
                  <a:pt x="3477578" y="0"/>
                </a:lnTo>
                <a:lnTo>
                  <a:pt x="3477578" y="3274720"/>
                </a:lnTo>
                <a:lnTo>
                  <a:pt x="0" y="32747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>
            <a:hlinkClick r:id="rId4" action="ppaction://hlinksldjump" tooltip="志願服務"/>
            <a:extLst>
              <a:ext uri="{FF2B5EF4-FFF2-40B4-BE49-F238E27FC236}">
                <a16:creationId xmlns:a16="http://schemas.microsoft.com/office/drawing/2014/main" id="{AD85217B-D48F-0697-EEBD-AD54756CCCA2}"/>
              </a:ext>
            </a:extLst>
          </p:cNvPr>
          <p:cNvSpPr/>
          <p:nvPr/>
        </p:nvSpPr>
        <p:spPr>
          <a:xfrm>
            <a:off x="9379202" y="2111456"/>
            <a:ext cx="3396697" cy="3245733"/>
          </a:xfrm>
          <a:custGeom>
            <a:avLst/>
            <a:gdLst/>
            <a:ahLst/>
            <a:cxnLst/>
            <a:rect l="l" t="t" r="r" b="b"/>
            <a:pathLst>
              <a:path w="3396697" h="3245733">
                <a:moveTo>
                  <a:pt x="0" y="0"/>
                </a:moveTo>
                <a:lnTo>
                  <a:pt x="3396697" y="0"/>
                </a:lnTo>
                <a:lnTo>
                  <a:pt x="3396697" y="3245733"/>
                </a:lnTo>
                <a:lnTo>
                  <a:pt x="0" y="32457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Freeform 10">
            <a:hlinkClick r:id="rId6" action="ppaction://hlinksldjump" tooltip="創業見習"/>
            <a:extLst>
              <a:ext uri="{FF2B5EF4-FFF2-40B4-BE49-F238E27FC236}">
                <a16:creationId xmlns:a16="http://schemas.microsoft.com/office/drawing/2014/main" id="{C11A5596-831E-75F4-E405-044557C58A30}"/>
              </a:ext>
            </a:extLst>
          </p:cNvPr>
          <p:cNvSpPr/>
          <p:nvPr/>
        </p:nvSpPr>
        <p:spPr>
          <a:xfrm>
            <a:off x="13095914" y="2111456"/>
            <a:ext cx="3416063" cy="3245733"/>
          </a:xfrm>
          <a:custGeom>
            <a:avLst/>
            <a:gdLst/>
            <a:ahLst/>
            <a:cxnLst/>
            <a:rect l="l" t="t" r="r" b="b"/>
            <a:pathLst>
              <a:path w="3416063" h="3245733">
                <a:moveTo>
                  <a:pt x="0" y="0"/>
                </a:moveTo>
                <a:lnTo>
                  <a:pt x="3416063" y="0"/>
                </a:lnTo>
                <a:lnTo>
                  <a:pt x="3416063" y="3245733"/>
                </a:lnTo>
                <a:lnTo>
                  <a:pt x="0" y="324573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Freeform 11">
            <a:hlinkClick r:id="rId8" action="ppaction://hlinksldjump" tooltip="社區見習"/>
            <a:extLst>
              <a:ext uri="{FF2B5EF4-FFF2-40B4-BE49-F238E27FC236}">
                <a16:creationId xmlns:a16="http://schemas.microsoft.com/office/drawing/2014/main" id="{16927E05-34E6-9496-B36D-90E0234467BB}"/>
              </a:ext>
            </a:extLst>
          </p:cNvPr>
          <p:cNvSpPr/>
          <p:nvPr/>
        </p:nvSpPr>
        <p:spPr>
          <a:xfrm>
            <a:off x="9379202" y="5981029"/>
            <a:ext cx="3396697" cy="3272660"/>
          </a:xfrm>
          <a:custGeom>
            <a:avLst/>
            <a:gdLst/>
            <a:ahLst/>
            <a:cxnLst/>
            <a:rect l="l" t="t" r="r" b="b"/>
            <a:pathLst>
              <a:path w="3396697" h="3272660">
                <a:moveTo>
                  <a:pt x="0" y="0"/>
                </a:moveTo>
                <a:lnTo>
                  <a:pt x="3396697" y="0"/>
                </a:lnTo>
                <a:lnTo>
                  <a:pt x="3396697" y="3272660"/>
                </a:lnTo>
                <a:lnTo>
                  <a:pt x="0" y="327266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Freeform 12">
            <a:hlinkClick r:id="rId10" action="ppaction://hlinksldjump" tooltip="達人見習"/>
            <a:extLst>
              <a:ext uri="{FF2B5EF4-FFF2-40B4-BE49-F238E27FC236}">
                <a16:creationId xmlns:a16="http://schemas.microsoft.com/office/drawing/2014/main" id="{57CBFB56-16AE-6197-2924-9452404BBAEF}"/>
              </a:ext>
            </a:extLst>
          </p:cNvPr>
          <p:cNvSpPr/>
          <p:nvPr/>
        </p:nvSpPr>
        <p:spPr>
          <a:xfrm>
            <a:off x="5580168" y="5963425"/>
            <a:ext cx="3477579" cy="3267971"/>
          </a:xfrm>
          <a:custGeom>
            <a:avLst/>
            <a:gdLst/>
            <a:ahLst/>
            <a:cxnLst/>
            <a:rect l="l" t="t" r="r" b="b"/>
            <a:pathLst>
              <a:path w="3477579" h="3267971">
                <a:moveTo>
                  <a:pt x="0" y="0"/>
                </a:moveTo>
                <a:lnTo>
                  <a:pt x="3477578" y="0"/>
                </a:lnTo>
                <a:lnTo>
                  <a:pt x="3477578" y="3267971"/>
                </a:lnTo>
                <a:lnTo>
                  <a:pt x="0" y="326797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3" name="Freeform 13">
            <a:hlinkClick r:id="rId12" action="ppaction://hlinksldjump" tooltip="壯遊探索"/>
            <a:extLst>
              <a:ext uri="{FF2B5EF4-FFF2-40B4-BE49-F238E27FC236}">
                <a16:creationId xmlns:a16="http://schemas.microsoft.com/office/drawing/2014/main" id="{13B99F26-E44B-6B17-C59A-644E4A78D3F2}"/>
              </a:ext>
            </a:extLst>
          </p:cNvPr>
          <p:cNvSpPr/>
          <p:nvPr/>
        </p:nvSpPr>
        <p:spPr>
          <a:xfrm>
            <a:off x="1776023" y="5981029"/>
            <a:ext cx="3478463" cy="3250367"/>
          </a:xfrm>
          <a:custGeom>
            <a:avLst/>
            <a:gdLst/>
            <a:ahLst/>
            <a:cxnLst/>
            <a:rect l="l" t="t" r="r" b="b"/>
            <a:pathLst>
              <a:path w="3478463" h="3250367">
                <a:moveTo>
                  <a:pt x="0" y="0"/>
                </a:moveTo>
                <a:lnTo>
                  <a:pt x="3478463" y="0"/>
                </a:lnTo>
                <a:lnTo>
                  <a:pt x="3478463" y="3250367"/>
                </a:lnTo>
                <a:lnTo>
                  <a:pt x="0" y="325036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84255977-7784-1C74-DE13-AD66169EE2CC}"/>
              </a:ext>
            </a:extLst>
          </p:cNvPr>
          <p:cNvSpPr txBox="1"/>
          <p:nvPr/>
        </p:nvSpPr>
        <p:spPr>
          <a:xfrm>
            <a:off x="0" y="660185"/>
            <a:ext cx="18287999" cy="841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487"/>
              </a:lnSpc>
              <a:spcBef>
                <a:spcPct val="0"/>
              </a:spcBef>
            </a:pPr>
            <a:r>
              <a:rPr lang="zh-TW" altLang="en-US" sz="7050" spc="-352" dirty="0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sym typeface="Cooper BT Light"/>
              </a:rPr>
              <a:t>回顧與複習</a:t>
            </a:r>
            <a:r>
              <a:rPr lang="en-US" altLang="zh-TW" sz="7050" spc="-352" dirty="0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sym typeface="Cooper BT Light"/>
              </a:rPr>
              <a:t>-</a:t>
            </a:r>
            <a:r>
              <a:rPr lang="zh-TW" altLang="en-US" sz="7050" spc="-352" dirty="0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sym typeface="Cooper BT Light"/>
              </a:rPr>
              <a:t>六種體驗類型</a:t>
            </a:r>
            <a:endParaRPr lang="en-US" sz="7050" dirty="0">
              <a:solidFill>
                <a:srgbClr val="8DA875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sym typeface="Cooper BT Light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2ABD5CBB-78C9-42A3-15C8-F5FE25231761}"/>
              </a:ext>
            </a:extLst>
          </p:cNvPr>
          <p:cNvSpPr txBox="1"/>
          <p:nvPr/>
        </p:nvSpPr>
        <p:spPr>
          <a:xfrm>
            <a:off x="2012980" y="2926847"/>
            <a:ext cx="3245733" cy="1497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81"/>
              </a:lnSpc>
            </a:pPr>
            <a:r>
              <a:rPr lang="en-US" sz="3234" b="1" dirty="0" err="1">
                <a:solidFill>
                  <a:srgbClr val="000000"/>
                </a:solidFill>
                <a:latin typeface="Coco Gothic"/>
                <a:ea typeface="Coco Gothic"/>
                <a:cs typeface="Coco Gothic"/>
                <a:sym typeface="Coco Gothic"/>
              </a:rPr>
              <a:t>可自行結合</a:t>
            </a:r>
            <a:endParaRPr lang="en-US" sz="3234" b="1" dirty="0">
              <a:solidFill>
                <a:srgbClr val="000000"/>
              </a:solidFill>
              <a:latin typeface="Coco Gothic"/>
              <a:ea typeface="Coco Gothic"/>
              <a:cs typeface="Coco Gothic"/>
              <a:sym typeface="Coco Gothic"/>
            </a:endParaRPr>
          </a:p>
          <a:p>
            <a:pPr algn="ctr">
              <a:lnSpc>
                <a:spcPts val="3881"/>
              </a:lnSpc>
            </a:pPr>
            <a:r>
              <a:rPr lang="en-US" sz="3234" b="1" dirty="0" err="1">
                <a:solidFill>
                  <a:srgbClr val="000000"/>
                </a:solidFill>
                <a:latin typeface="Coco Gothic"/>
                <a:ea typeface="Coco Gothic"/>
                <a:cs typeface="Coco Gothic"/>
                <a:sym typeface="Coco Gothic"/>
              </a:rPr>
              <a:t>單一或數種</a:t>
            </a:r>
            <a:endParaRPr lang="en-US" sz="3234" b="1" dirty="0">
              <a:solidFill>
                <a:srgbClr val="000000"/>
              </a:solidFill>
              <a:latin typeface="Coco Gothic"/>
              <a:ea typeface="Coco Gothic"/>
              <a:cs typeface="Coco Gothic"/>
              <a:sym typeface="Coco Gothic"/>
            </a:endParaRPr>
          </a:p>
          <a:p>
            <a:pPr algn="ctr">
              <a:lnSpc>
                <a:spcPts val="3881"/>
              </a:lnSpc>
            </a:pPr>
            <a:r>
              <a:rPr lang="en-US" sz="3234" b="1" dirty="0" err="1">
                <a:solidFill>
                  <a:srgbClr val="000000"/>
                </a:solidFill>
                <a:latin typeface="Coco Gothic"/>
                <a:ea typeface="Coco Gothic"/>
                <a:cs typeface="Coco Gothic"/>
                <a:sym typeface="Coco Gothic"/>
              </a:rPr>
              <a:t>體驗學習類型</a:t>
            </a:r>
            <a:endParaRPr lang="en-US" sz="3234" b="1" dirty="0">
              <a:solidFill>
                <a:srgbClr val="000000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0FD00056-9148-7020-027D-19757B02F912}"/>
              </a:ext>
            </a:extLst>
          </p:cNvPr>
          <p:cNvSpPr txBox="1"/>
          <p:nvPr/>
        </p:nvSpPr>
        <p:spPr>
          <a:xfrm>
            <a:off x="6500545" y="5597217"/>
            <a:ext cx="1522588" cy="227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86"/>
              </a:lnSpc>
            </a:pPr>
            <a:r>
              <a:rPr lang="en-US" sz="2772" b="1" dirty="0" err="1">
                <a:solidFill>
                  <a:srgbClr val="000000"/>
                </a:solidFill>
                <a:latin typeface="Coco Gothic"/>
                <a:ea typeface="Coco Gothic"/>
                <a:cs typeface="Coco Gothic"/>
                <a:sym typeface="Coco Gothic"/>
              </a:rPr>
              <a:t>職場體驗</a:t>
            </a:r>
            <a:endParaRPr lang="en-US" sz="2772" b="1" dirty="0">
              <a:solidFill>
                <a:srgbClr val="000000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574D64DC-D520-C8B2-F208-4D68C9BF78D7}"/>
              </a:ext>
            </a:extLst>
          </p:cNvPr>
          <p:cNvSpPr txBox="1"/>
          <p:nvPr/>
        </p:nvSpPr>
        <p:spPr>
          <a:xfrm>
            <a:off x="10259138" y="5597217"/>
            <a:ext cx="1522588" cy="179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86"/>
              </a:lnSpc>
            </a:pPr>
            <a:r>
              <a:rPr lang="en-US" sz="2772" b="1">
                <a:solidFill>
                  <a:srgbClr val="000000"/>
                </a:solidFill>
                <a:latin typeface="Coco Gothic"/>
                <a:ea typeface="Coco Gothic"/>
                <a:cs typeface="Coco Gothic"/>
                <a:sym typeface="Coco Gothic"/>
              </a:rPr>
              <a:t>志願服務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D831A0E6-FDF9-1CF9-E01E-DB5179E160B1}"/>
              </a:ext>
            </a:extLst>
          </p:cNvPr>
          <p:cNvSpPr txBox="1"/>
          <p:nvPr/>
        </p:nvSpPr>
        <p:spPr>
          <a:xfrm>
            <a:off x="14099769" y="5594109"/>
            <a:ext cx="1522588" cy="179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86"/>
              </a:lnSpc>
            </a:pPr>
            <a:r>
              <a:rPr lang="en-US" sz="2772" b="1" dirty="0" err="1">
                <a:solidFill>
                  <a:srgbClr val="000000"/>
                </a:solidFill>
                <a:latin typeface="Coco Gothic"/>
                <a:ea typeface="Coco Gothic"/>
                <a:cs typeface="Coco Gothic"/>
                <a:sym typeface="Coco Gothic"/>
              </a:rPr>
              <a:t>創業見習</a:t>
            </a:r>
            <a:endParaRPr lang="en-US" sz="2772" b="1" dirty="0">
              <a:solidFill>
                <a:srgbClr val="000000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F859DEE5-61C9-06F4-A95C-A75AD3DF0368}"/>
              </a:ext>
            </a:extLst>
          </p:cNvPr>
          <p:cNvSpPr txBox="1"/>
          <p:nvPr/>
        </p:nvSpPr>
        <p:spPr>
          <a:xfrm>
            <a:off x="2800192" y="9498947"/>
            <a:ext cx="1575575" cy="227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86"/>
              </a:lnSpc>
            </a:pPr>
            <a:r>
              <a:rPr lang="en-US" sz="2772" b="1" dirty="0" err="1">
                <a:solidFill>
                  <a:srgbClr val="000000"/>
                </a:solidFill>
                <a:latin typeface="Coco Gothic"/>
                <a:ea typeface="Coco Gothic"/>
                <a:cs typeface="Coco Gothic"/>
                <a:sym typeface="Coco Gothic"/>
              </a:rPr>
              <a:t>壯遊探索</a:t>
            </a:r>
            <a:endParaRPr lang="en-US" sz="2772" b="1" dirty="0">
              <a:solidFill>
                <a:srgbClr val="000000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025F4EEF-A3FD-FFF5-F4C0-9C49ED267771}"/>
              </a:ext>
            </a:extLst>
          </p:cNvPr>
          <p:cNvSpPr txBox="1"/>
          <p:nvPr/>
        </p:nvSpPr>
        <p:spPr>
          <a:xfrm>
            <a:off x="6614780" y="9498947"/>
            <a:ext cx="1530466" cy="179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86"/>
              </a:lnSpc>
            </a:pPr>
            <a:r>
              <a:rPr lang="en-US" sz="2772" b="1" dirty="0" err="1">
                <a:solidFill>
                  <a:srgbClr val="000000"/>
                </a:solidFill>
                <a:latin typeface="Coco Gothic"/>
                <a:ea typeface="Coco Gothic"/>
                <a:cs typeface="Coco Gothic"/>
                <a:sym typeface="Coco Gothic"/>
              </a:rPr>
              <a:t>達人見習</a:t>
            </a:r>
            <a:endParaRPr lang="en-US" sz="2772" b="1" dirty="0">
              <a:solidFill>
                <a:srgbClr val="000000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5961849C-7349-53A0-7D79-C5922ADBFC1F}"/>
              </a:ext>
            </a:extLst>
          </p:cNvPr>
          <p:cNvSpPr txBox="1"/>
          <p:nvPr/>
        </p:nvSpPr>
        <p:spPr>
          <a:xfrm>
            <a:off x="10384259" y="9512937"/>
            <a:ext cx="1530466" cy="179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386"/>
              </a:lnSpc>
              <a:spcBef>
                <a:spcPct val="0"/>
              </a:spcBef>
            </a:pPr>
            <a:r>
              <a:rPr lang="en-US" sz="2772" b="1" u="none" strike="noStrike" dirty="0" err="1">
                <a:solidFill>
                  <a:srgbClr val="000000"/>
                </a:solidFill>
                <a:latin typeface="Coco Gothic"/>
                <a:ea typeface="Coco Gothic"/>
                <a:cs typeface="Coco Gothic"/>
                <a:sym typeface="Coco Gothic"/>
              </a:rPr>
              <a:t>社區見習</a:t>
            </a:r>
            <a:endParaRPr lang="en-US" sz="2772" b="1" u="none" strike="noStrike" dirty="0">
              <a:solidFill>
                <a:srgbClr val="000000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AF529422-AA81-8727-B33E-EB2A29CE416A}"/>
              </a:ext>
            </a:extLst>
          </p:cNvPr>
          <p:cNvSpPr txBox="1"/>
          <p:nvPr/>
        </p:nvSpPr>
        <p:spPr>
          <a:xfrm>
            <a:off x="14009853" y="9531773"/>
            <a:ext cx="1530466" cy="227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386"/>
              </a:lnSpc>
              <a:spcBef>
                <a:spcPct val="0"/>
              </a:spcBef>
            </a:pPr>
            <a:r>
              <a:rPr lang="en-US" sz="2772" b="1" dirty="0" err="1">
                <a:solidFill>
                  <a:srgbClr val="000000"/>
                </a:solidFill>
                <a:latin typeface="Coco Gothic"/>
                <a:ea typeface="Coco Gothic"/>
                <a:cs typeface="Coco Gothic"/>
                <a:sym typeface="Coco Gothic"/>
              </a:rPr>
              <a:t>其他類型</a:t>
            </a:r>
            <a:endParaRPr lang="en-US" sz="2772" b="1" dirty="0">
              <a:solidFill>
                <a:srgbClr val="000000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CE4984DE-508D-26E1-7361-C51E49C5DA10}"/>
              </a:ext>
            </a:extLst>
          </p:cNvPr>
          <p:cNvSpPr txBox="1"/>
          <p:nvPr/>
        </p:nvSpPr>
        <p:spPr>
          <a:xfrm>
            <a:off x="14040389" y="870845"/>
            <a:ext cx="37142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3600" dirty="0">
                <a:solidFill>
                  <a:schemeClr val="accent3"/>
                </a:solidFill>
                <a:latin typeface="Coco Gothic"/>
                <a:ea typeface="Coco Gothic"/>
                <a:cs typeface="Coco Gothic"/>
                <a:sym typeface="Coco Gothic"/>
              </a:rPr>
              <a:t>(</a:t>
            </a:r>
            <a:r>
              <a:rPr lang="zh-TW" altLang="en-US" sz="3600" dirty="0">
                <a:solidFill>
                  <a:schemeClr val="accent3"/>
                </a:solidFill>
                <a:latin typeface="Coco Gothic"/>
                <a:ea typeface="Coco Gothic"/>
                <a:cs typeface="Coco Gothic"/>
                <a:sym typeface="Coco Gothic"/>
              </a:rPr>
              <a:t>圖片連結</a:t>
            </a:r>
            <a:r>
              <a:rPr lang="en-US" altLang="zh-TW" sz="3600" dirty="0">
                <a:solidFill>
                  <a:schemeClr val="accent3"/>
                </a:solidFill>
                <a:latin typeface="Coco Gothic"/>
                <a:ea typeface="Coco Gothic"/>
                <a:cs typeface="Coco Gothic"/>
                <a:sym typeface="Coco Gothic"/>
              </a:rPr>
              <a:t>)</a:t>
            </a:r>
            <a:endParaRPr lang="zh-TW" altLang="en-US" sz="3600" dirty="0">
              <a:solidFill>
                <a:schemeClr val="accent3"/>
              </a:solidFill>
            </a:endParaRPr>
          </a:p>
        </p:txBody>
      </p:sp>
      <p:sp>
        <p:nvSpPr>
          <p:cNvPr id="24" name="投影片編號版面配置區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2532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10724" y="0"/>
            <a:ext cx="656440" cy="10287000"/>
            <a:chOff x="0" y="0"/>
            <a:chExt cx="875254" cy="13716000"/>
          </a:xfrm>
        </p:grpSpPr>
        <p:sp>
          <p:nvSpPr>
            <p:cNvPr id="3" name="AutoShape 3"/>
            <p:cNvSpPr/>
            <p:nvPr/>
          </p:nvSpPr>
          <p:spPr>
            <a:xfrm flipV="1">
              <a:off x="437627" y="0"/>
              <a:ext cx="0" cy="13716000"/>
            </a:xfrm>
            <a:prstGeom prst="line">
              <a:avLst/>
            </a:prstGeom>
            <a:ln w="38100" cap="flat">
              <a:solidFill>
                <a:srgbClr val="8DA875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4" name="Group 4"/>
            <p:cNvGrpSpPr/>
            <p:nvPr/>
          </p:nvGrpSpPr>
          <p:grpSpPr>
            <a:xfrm>
              <a:off x="0" y="9519771"/>
              <a:ext cx="875254" cy="875254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DA875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18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 rot="-5400000">
              <a:off x="273117" y="9844002"/>
              <a:ext cx="424270" cy="226792"/>
            </a:xfrm>
            <a:custGeom>
              <a:avLst/>
              <a:gdLst/>
              <a:ahLst/>
              <a:cxnLst/>
              <a:rect l="l" t="t" r="r" b="b"/>
              <a:pathLst>
                <a:path w="424270" h="226792">
                  <a:moveTo>
                    <a:pt x="0" y="0"/>
                  </a:moveTo>
                  <a:lnTo>
                    <a:pt x="424270" y="0"/>
                  </a:lnTo>
                  <a:lnTo>
                    <a:pt x="424270" y="226791"/>
                  </a:lnTo>
                  <a:lnTo>
                    <a:pt x="0" y="2267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" name="Group 8"/>
            <p:cNvGrpSpPr/>
            <p:nvPr/>
          </p:nvGrpSpPr>
          <p:grpSpPr>
            <a:xfrm>
              <a:off x="0" y="6004386"/>
              <a:ext cx="875254" cy="875254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DA875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18"/>
                  </a:lnSpc>
                </a:pPr>
                <a:endParaRPr/>
              </a:p>
            </p:txBody>
          </p:sp>
        </p:grpSp>
        <p:sp>
          <p:nvSpPr>
            <p:cNvPr id="11" name="Freeform 11"/>
            <p:cNvSpPr/>
            <p:nvPr/>
          </p:nvSpPr>
          <p:spPr>
            <a:xfrm rot="-5400000">
              <a:off x="273117" y="6328617"/>
              <a:ext cx="424270" cy="226792"/>
            </a:xfrm>
            <a:custGeom>
              <a:avLst/>
              <a:gdLst/>
              <a:ahLst/>
              <a:cxnLst/>
              <a:rect l="l" t="t" r="r" b="b"/>
              <a:pathLst>
                <a:path w="424270" h="226792">
                  <a:moveTo>
                    <a:pt x="0" y="0"/>
                  </a:moveTo>
                  <a:lnTo>
                    <a:pt x="424270" y="0"/>
                  </a:lnTo>
                  <a:lnTo>
                    <a:pt x="424270" y="226792"/>
                  </a:lnTo>
                  <a:lnTo>
                    <a:pt x="0" y="2267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2" name="Group 12"/>
            <p:cNvGrpSpPr/>
            <p:nvPr/>
          </p:nvGrpSpPr>
          <p:grpSpPr>
            <a:xfrm>
              <a:off x="0" y="2163558"/>
              <a:ext cx="875254" cy="875254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DA875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18"/>
                  </a:lnSpc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 rot="-5400000">
              <a:off x="273117" y="2487789"/>
              <a:ext cx="424270" cy="226792"/>
            </a:xfrm>
            <a:custGeom>
              <a:avLst/>
              <a:gdLst/>
              <a:ahLst/>
              <a:cxnLst/>
              <a:rect l="l" t="t" r="r" b="b"/>
              <a:pathLst>
                <a:path w="424270" h="226792">
                  <a:moveTo>
                    <a:pt x="0" y="0"/>
                  </a:moveTo>
                  <a:lnTo>
                    <a:pt x="424270" y="0"/>
                  </a:lnTo>
                  <a:lnTo>
                    <a:pt x="424270" y="226792"/>
                  </a:lnTo>
                  <a:lnTo>
                    <a:pt x="0" y="2267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6" name="Freeform 16"/>
          <p:cNvSpPr/>
          <p:nvPr/>
        </p:nvSpPr>
        <p:spPr>
          <a:xfrm>
            <a:off x="11098051" y="1188714"/>
            <a:ext cx="6327658" cy="7909572"/>
          </a:xfrm>
          <a:custGeom>
            <a:avLst/>
            <a:gdLst/>
            <a:ahLst/>
            <a:cxnLst/>
            <a:rect l="l" t="t" r="r" b="b"/>
            <a:pathLst>
              <a:path w="6327658" h="7909572">
                <a:moveTo>
                  <a:pt x="0" y="0"/>
                </a:moveTo>
                <a:lnTo>
                  <a:pt x="6327658" y="0"/>
                </a:lnTo>
                <a:lnTo>
                  <a:pt x="6327658" y="7909572"/>
                </a:lnTo>
                <a:lnTo>
                  <a:pt x="0" y="79095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684711" y="4339936"/>
            <a:ext cx="8459289" cy="4758350"/>
          </a:xfrm>
          <a:custGeom>
            <a:avLst/>
            <a:gdLst/>
            <a:ahLst/>
            <a:cxnLst/>
            <a:rect l="l" t="t" r="r" b="b"/>
            <a:pathLst>
              <a:path w="8459289" h="4758350">
                <a:moveTo>
                  <a:pt x="0" y="0"/>
                </a:moveTo>
                <a:lnTo>
                  <a:pt x="8459289" y="0"/>
                </a:lnTo>
                <a:lnTo>
                  <a:pt x="8459289" y="4758350"/>
                </a:lnTo>
                <a:lnTo>
                  <a:pt x="0" y="47583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028700" y="1352550"/>
            <a:ext cx="2991982" cy="2332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58"/>
              </a:lnSpc>
            </a:pPr>
            <a:r>
              <a:rPr lang="en-US" sz="12128" spc="-606" dirty="0" err="1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回顧</a:t>
            </a:r>
            <a:endParaRPr lang="en-US" sz="12128" spc="-606" dirty="0">
              <a:solidFill>
                <a:srgbClr val="8DA875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Cooper BT Light"/>
              <a:sym typeface="Cooper BT Light"/>
            </a:endParaRPr>
          </a:p>
          <a:p>
            <a:pPr marL="0" lvl="0" indent="0" algn="l">
              <a:lnSpc>
                <a:spcPts val="5547"/>
              </a:lnSpc>
              <a:spcBef>
                <a:spcPct val="0"/>
              </a:spcBef>
            </a:pPr>
            <a:endParaRPr lang="en-US" sz="12128" spc="-606" dirty="0">
              <a:solidFill>
                <a:srgbClr val="8DA875"/>
              </a:solidFill>
              <a:latin typeface="Cooper BT Light"/>
              <a:ea typeface="Cooper BT Light"/>
              <a:cs typeface="Cooper BT Light"/>
              <a:sym typeface="Cooper BT Light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151555" y="3004139"/>
            <a:ext cx="3564067" cy="7570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dirty="0" err="1">
                <a:solidFill>
                  <a:srgbClr val="8DA875"/>
                </a:solidFill>
                <a:latin typeface="Coco Gothic"/>
                <a:ea typeface="Coco Gothic"/>
                <a:cs typeface="Coco Gothic"/>
                <a:sym typeface="Coco Gothic"/>
              </a:rPr>
              <a:t>六大面向內涵</a:t>
            </a:r>
            <a:endParaRPr lang="en-US" sz="4499" dirty="0">
              <a:solidFill>
                <a:srgbClr val="8DA875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pic>
        <p:nvPicPr>
          <p:cNvPr id="20" name="圖片 19">
            <a:hlinkClick r:id="rId6" action="ppaction://hlinksldjump" tooltip="回顧與複習-六種體驗類型"/>
            <a:extLst>
              <a:ext uri="{FF2B5EF4-FFF2-40B4-BE49-F238E27FC236}">
                <a16:creationId xmlns:a16="http://schemas.microsoft.com/office/drawing/2014/main" id="{01D6CEB5-0245-3934-3544-ABE32799101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5" t="37277" r="29998" b="37641"/>
          <a:stretch>
            <a:fillRect/>
          </a:stretch>
        </p:blipFill>
        <p:spPr>
          <a:xfrm>
            <a:off x="12725368" y="9253876"/>
            <a:ext cx="2986896" cy="1042900"/>
          </a:xfrm>
          <a:prstGeom prst="rect">
            <a:avLst/>
          </a:prstGeom>
        </p:spPr>
      </p:pic>
      <p:sp>
        <p:nvSpPr>
          <p:cNvPr id="21" name="投影片編號版面配置區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10724" y="0"/>
            <a:ext cx="656440" cy="10287000"/>
            <a:chOff x="0" y="0"/>
            <a:chExt cx="875254" cy="13716000"/>
          </a:xfrm>
        </p:grpSpPr>
        <p:sp>
          <p:nvSpPr>
            <p:cNvPr id="3" name="AutoShape 3"/>
            <p:cNvSpPr/>
            <p:nvPr/>
          </p:nvSpPr>
          <p:spPr>
            <a:xfrm flipV="1">
              <a:off x="437627" y="0"/>
              <a:ext cx="0" cy="13716000"/>
            </a:xfrm>
            <a:prstGeom prst="line">
              <a:avLst/>
            </a:prstGeom>
            <a:ln w="38100" cap="flat">
              <a:solidFill>
                <a:srgbClr val="8DA875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4" name="Group 4"/>
            <p:cNvGrpSpPr/>
            <p:nvPr/>
          </p:nvGrpSpPr>
          <p:grpSpPr>
            <a:xfrm>
              <a:off x="0" y="9519771"/>
              <a:ext cx="875254" cy="875254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DA875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18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 rot="-5400000">
              <a:off x="273117" y="9844002"/>
              <a:ext cx="424270" cy="226792"/>
            </a:xfrm>
            <a:custGeom>
              <a:avLst/>
              <a:gdLst/>
              <a:ahLst/>
              <a:cxnLst/>
              <a:rect l="l" t="t" r="r" b="b"/>
              <a:pathLst>
                <a:path w="424270" h="226792">
                  <a:moveTo>
                    <a:pt x="0" y="0"/>
                  </a:moveTo>
                  <a:lnTo>
                    <a:pt x="424270" y="0"/>
                  </a:lnTo>
                  <a:lnTo>
                    <a:pt x="424270" y="226791"/>
                  </a:lnTo>
                  <a:lnTo>
                    <a:pt x="0" y="2267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" name="Group 8"/>
            <p:cNvGrpSpPr/>
            <p:nvPr/>
          </p:nvGrpSpPr>
          <p:grpSpPr>
            <a:xfrm>
              <a:off x="0" y="6004386"/>
              <a:ext cx="875254" cy="875254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DA875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18"/>
                  </a:lnSpc>
                </a:pPr>
                <a:endParaRPr/>
              </a:p>
            </p:txBody>
          </p:sp>
        </p:grpSp>
        <p:sp>
          <p:nvSpPr>
            <p:cNvPr id="11" name="Freeform 11"/>
            <p:cNvSpPr/>
            <p:nvPr/>
          </p:nvSpPr>
          <p:spPr>
            <a:xfrm rot="-5400000">
              <a:off x="273117" y="6328617"/>
              <a:ext cx="424270" cy="226792"/>
            </a:xfrm>
            <a:custGeom>
              <a:avLst/>
              <a:gdLst/>
              <a:ahLst/>
              <a:cxnLst/>
              <a:rect l="l" t="t" r="r" b="b"/>
              <a:pathLst>
                <a:path w="424270" h="226792">
                  <a:moveTo>
                    <a:pt x="0" y="0"/>
                  </a:moveTo>
                  <a:lnTo>
                    <a:pt x="424270" y="0"/>
                  </a:lnTo>
                  <a:lnTo>
                    <a:pt x="424270" y="226792"/>
                  </a:lnTo>
                  <a:lnTo>
                    <a:pt x="0" y="2267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2" name="Group 12"/>
            <p:cNvGrpSpPr/>
            <p:nvPr/>
          </p:nvGrpSpPr>
          <p:grpSpPr>
            <a:xfrm>
              <a:off x="0" y="2163558"/>
              <a:ext cx="875254" cy="875254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DA875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18"/>
                  </a:lnSpc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 rot="-5400000">
              <a:off x="273117" y="2487789"/>
              <a:ext cx="424270" cy="226792"/>
            </a:xfrm>
            <a:custGeom>
              <a:avLst/>
              <a:gdLst/>
              <a:ahLst/>
              <a:cxnLst/>
              <a:rect l="l" t="t" r="r" b="b"/>
              <a:pathLst>
                <a:path w="424270" h="226792">
                  <a:moveTo>
                    <a:pt x="0" y="0"/>
                  </a:moveTo>
                  <a:lnTo>
                    <a:pt x="424270" y="0"/>
                  </a:lnTo>
                  <a:lnTo>
                    <a:pt x="424270" y="226792"/>
                  </a:lnTo>
                  <a:lnTo>
                    <a:pt x="0" y="2267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6" name="Freeform 16"/>
          <p:cNvSpPr/>
          <p:nvPr/>
        </p:nvSpPr>
        <p:spPr>
          <a:xfrm>
            <a:off x="10892594" y="1028700"/>
            <a:ext cx="6583680" cy="8229600"/>
          </a:xfrm>
          <a:custGeom>
            <a:avLst/>
            <a:gdLst/>
            <a:ahLst/>
            <a:cxnLst/>
            <a:rect l="l" t="t" r="r" b="b"/>
            <a:pathLst>
              <a:path w="6583680" h="8229600">
                <a:moveTo>
                  <a:pt x="0" y="0"/>
                </a:moveTo>
                <a:lnTo>
                  <a:pt x="6583680" y="0"/>
                </a:lnTo>
                <a:lnTo>
                  <a:pt x="658368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727212" y="4523857"/>
            <a:ext cx="8416788" cy="4734443"/>
          </a:xfrm>
          <a:custGeom>
            <a:avLst/>
            <a:gdLst/>
            <a:ahLst/>
            <a:cxnLst/>
            <a:rect l="l" t="t" r="r" b="b"/>
            <a:pathLst>
              <a:path w="8416788" h="4734443">
                <a:moveTo>
                  <a:pt x="0" y="0"/>
                </a:moveTo>
                <a:lnTo>
                  <a:pt x="8416788" y="0"/>
                </a:lnTo>
                <a:lnTo>
                  <a:pt x="8416788" y="4734443"/>
                </a:lnTo>
                <a:lnTo>
                  <a:pt x="0" y="47344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8AC6193B-EEB7-7901-A1FD-249959B18989}"/>
              </a:ext>
            </a:extLst>
          </p:cNvPr>
          <p:cNvSpPr txBox="1"/>
          <p:nvPr/>
        </p:nvSpPr>
        <p:spPr>
          <a:xfrm>
            <a:off x="1028700" y="1352550"/>
            <a:ext cx="2991982" cy="2332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58"/>
              </a:lnSpc>
            </a:pPr>
            <a:r>
              <a:rPr lang="en-US" sz="12128" spc="-606" dirty="0" err="1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回顧</a:t>
            </a:r>
            <a:endParaRPr lang="en-US" sz="12128" spc="-606" dirty="0">
              <a:solidFill>
                <a:srgbClr val="8DA875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Cooper BT Light"/>
              <a:sym typeface="Cooper BT Light"/>
            </a:endParaRPr>
          </a:p>
          <a:p>
            <a:pPr marL="0" lvl="0" indent="0" algn="l">
              <a:lnSpc>
                <a:spcPts val="5547"/>
              </a:lnSpc>
              <a:spcBef>
                <a:spcPct val="0"/>
              </a:spcBef>
            </a:pPr>
            <a:endParaRPr lang="en-US" sz="12128" spc="-606" dirty="0">
              <a:solidFill>
                <a:srgbClr val="8DA875"/>
              </a:solidFill>
              <a:latin typeface="Cooper BT Light"/>
              <a:ea typeface="Cooper BT Light"/>
              <a:cs typeface="Cooper BT Light"/>
              <a:sym typeface="Cooper BT Light"/>
            </a:endParaRP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074C7061-43E2-3CD5-CB27-1CFE8990CBCD}"/>
              </a:ext>
            </a:extLst>
          </p:cNvPr>
          <p:cNvSpPr txBox="1"/>
          <p:nvPr/>
        </p:nvSpPr>
        <p:spPr>
          <a:xfrm>
            <a:off x="1151555" y="3004139"/>
            <a:ext cx="3564067" cy="7570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dirty="0" err="1">
                <a:solidFill>
                  <a:srgbClr val="8DA875"/>
                </a:solidFill>
                <a:latin typeface="Coco Gothic"/>
                <a:ea typeface="Coco Gothic"/>
                <a:cs typeface="Coco Gothic"/>
                <a:sym typeface="Coco Gothic"/>
              </a:rPr>
              <a:t>六大面向內涵</a:t>
            </a:r>
            <a:endParaRPr lang="en-US" sz="4499" dirty="0">
              <a:solidFill>
                <a:srgbClr val="8DA875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pic>
        <p:nvPicPr>
          <p:cNvPr id="18" name="圖片 17">
            <a:hlinkClick r:id="rId6" action="ppaction://hlinksldjump" tooltip="回顧與複習-六種體驗類型"/>
            <a:extLst>
              <a:ext uri="{FF2B5EF4-FFF2-40B4-BE49-F238E27FC236}">
                <a16:creationId xmlns:a16="http://schemas.microsoft.com/office/drawing/2014/main" id="{25957F9A-6C8F-FB61-DF3C-E62E9246F0B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5" t="37277" r="29998" b="37641"/>
          <a:stretch>
            <a:fillRect/>
          </a:stretch>
        </p:blipFill>
        <p:spPr>
          <a:xfrm>
            <a:off x="12725368" y="9253876"/>
            <a:ext cx="2986896" cy="1042900"/>
          </a:xfrm>
          <a:prstGeom prst="rect">
            <a:avLst/>
          </a:prstGeom>
        </p:spPr>
      </p:pic>
      <p:sp>
        <p:nvSpPr>
          <p:cNvPr id="19" name="投影片編號版面配置區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10724" y="0"/>
            <a:ext cx="656440" cy="10287000"/>
            <a:chOff x="0" y="0"/>
            <a:chExt cx="875254" cy="13716000"/>
          </a:xfrm>
        </p:grpSpPr>
        <p:sp>
          <p:nvSpPr>
            <p:cNvPr id="3" name="AutoShape 3"/>
            <p:cNvSpPr/>
            <p:nvPr/>
          </p:nvSpPr>
          <p:spPr>
            <a:xfrm flipV="1">
              <a:off x="437627" y="0"/>
              <a:ext cx="0" cy="13716000"/>
            </a:xfrm>
            <a:prstGeom prst="line">
              <a:avLst/>
            </a:prstGeom>
            <a:ln w="38100" cap="flat">
              <a:solidFill>
                <a:srgbClr val="8DA875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4" name="Group 4"/>
            <p:cNvGrpSpPr/>
            <p:nvPr/>
          </p:nvGrpSpPr>
          <p:grpSpPr>
            <a:xfrm>
              <a:off x="0" y="9519771"/>
              <a:ext cx="875254" cy="875254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DA875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18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 rot="-5400000">
              <a:off x="273117" y="9844002"/>
              <a:ext cx="424270" cy="226792"/>
            </a:xfrm>
            <a:custGeom>
              <a:avLst/>
              <a:gdLst/>
              <a:ahLst/>
              <a:cxnLst/>
              <a:rect l="l" t="t" r="r" b="b"/>
              <a:pathLst>
                <a:path w="424270" h="226792">
                  <a:moveTo>
                    <a:pt x="0" y="0"/>
                  </a:moveTo>
                  <a:lnTo>
                    <a:pt x="424270" y="0"/>
                  </a:lnTo>
                  <a:lnTo>
                    <a:pt x="424270" y="226791"/>
                  </a:lnTo>
                  <a:lnTo>
                    <a:pt x="0" y="2267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" name="Group 8"/>
            <p:cNvGrpSpPr/>
            <p:nvPr/>
          </p:nvGrpSpPr>
          <p:grpSpPr>
            <a:xfrm>
              <a:off x="0" y="6004386"/>
              <a:ext cx="875254" cy="875254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DA875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18"/>
                  </a:lnSpc>
                </a:pPr>
                <a:endParaRPr/>
              </a:p>
            </p:txBody>
          </p:sp>
        </p:grpSp>
        <p:sp>
          <p:nvSpPr>
            <p:cNvPr id="11" name="Freeform 11"/>
            <p:cNvSpPr/>
            <p:nvPr/>
          </p:nvSpPr>
          <p:spPr>
            <a:xfrm rot="-5400000">
              <a:off x="273117" y="6328617"/>
              <a:ext cx="424270" cy="226792"/>
            </a:xfrm>
            <a:custGeom>
              <a:avLst/>
              <a:gdLst/>
              <a:ahLst/>
              <a:cxnLst/>
              <a:rect l="l" t="t" r="r" b="b"/>
              <a:pathLst>
                <a:path w="424270" h="226792">
                  <a:moveTo>
                    <a:pt x="0" y="0"/>
                  </a:moveTo>
                  <a:lnTo>
                    <a:pt x="424270" y="0"/>
                  </a:lnTo>
                  <a:lnTo>
                    <a:pt x="424270" y="226792"/>
                  </a:lnTo>
                  <a:lnTo>
                    <a:pt x="0" y="2267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2" name="Group 12"/>
            <p:cNvGrpSpPr/>
            <p:nvPr/>
          </p:nvGrpSpPr>
          <p:grpSpPr>
            <a:xfrm>
              <a:off x="0" y="2163558"/>
              <a:ext cx="875254" cy="875254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DA875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18"/>
                  </a:lnSpc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 rot="-5400000">
              <a:off x="273117" y="2487789"/>
              <a:ext cx="424270" cy="226792"/>
            </a:xfrm>
            <a:custGeom>
              <a:avLst/>
              <a:gdLst/>
              <a:ahLst/>
              <a:cxnLst/>
              <a:rect l="l" t="t" r="r" b="b"/>
              <a:pathLst>
                <a:path w="424270" h="226792">
                  <a:moveTo>
                    <a:pt x="0" y="0"/>
                  </a:moveTo>
                  <a:lnTo>
                    <a:pt x="424270" y="0"/>
                  </a:lnTo>
                  <a:lnTo>
                    <a:pt x="424270" y="226792"/>
                  </a:lnTo>
                  <a:lnTo>
                    <a:pt x="0" y="2267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6" name="Freeform 16"/>
          <p:cNvSpPr/>
          <p:nvPr/>
        </p:nvSpPr>
        <p:spPr>
          <a:xfrm>
            <a:off x="10968235" y="1041393"/>
            <a:ext cx="6563372" cy="8204214"/>
          </a:xfrm>
          <a:custGeom>
            <a:avLst/>
            <a:gdLst/>
            <a:ahLst/>
            <a:cxnLst/>
            <a:rect l="l" t="t" r="r" b="b"/>
            <a:pathLst>
              <a:path w="6563372" h="8204214">
                <a:moveTo>
                  <a:pt x="0" y="0"/>
                </a:moveTo>
                <a:lnTo>
                  <a:pt x="6563371" y="0"/>
                </a:lnTo>
                <a:lnTo>
                  <a:pt x="6563371" y="8204214"/>
                </a:lnTo>
                <a:lnTo>
                  <a:pt x="0" y="82042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675656" y="4482164"/>
            <a:ext cx="8468344" cy="4763444"/>
          </a:xfrm>
          <a:custGeom>
            <a:avLst/>
            <a:gdLst/>
            <a:ahLst/>
            <a:cxnLst/>
            <a:rect l="l" t="t" r="r" b="b"/>
            <a:pathLst>
              <a:path w="8468344" h="4763444">
                <a:moveTo>
                  <a:pt x="0" y="0"/>
                </a:moveTo>
                <a:lnTo>
                  <a:pt x="8468344" y="0"/>
                </a:lnTo>
                <a:lnTo>
                  <a:pt x="8468344" y="4763443"/>
                </a:lnTo>
                <a:lnTo>
                  <a:pt x="0" y="47634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B2B5A0CD-D003-4649-45C0-48F4145E77ED}"/>
              </a:ext>
            </a:extLst>
          </p:cNvPr>
          <p:cNvSpPr txBox="1"/>
          <p:nvPr/>
        </p:nvSpPr>
        <p:spPr>
          <a:xfrm>
            <a:off x="1028700" y="1352550"/>
            <a:ext cx="2991982" cy="2332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58"/>
              </a:lnSpc>
            </a:pPr>
            <a:r>
              <a:rPr lang="en-US" sz="12128" spc="-606" dirty="0" err="1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回顧</a:t>
            </a:r>
            <a:endParaRPr lang="en-US" sz="12128" spc="-606" dirty="0">
              <a:solidFill>
                <a:srgbClr val="8DA875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Cooper BT Light"/>
              <a:sym typeface="Cooper BT Light"/>
            </a:endParaRPr>
          </a:p>
          <a:p>
            <a:pPr marL="0" lvl="0" indent="0" algn="l">
              <a:lnSpc>
                <a:spcPts val="5547"/>
              </a:lnSpc>
              <a:spcBef>
                <a:spcPct val="0"/>
              </a:spcBef>
            </a:pPr>
            <a:endParaRPr lang="en-US" sz="12128" spc="-606" dirty="0">
              <a:solidFill>
                <a:srgbClr val="8DA875"/>
              </a:solidFill>
              <a:latin typeface="Cooper BT Light"/>
              <a:ea typeface="Cooper BT Light"/>
              <a:cs typeface="Cooper BT Light"/>
              <a:sym typeface="Cooper BT Light"/>
            </a:endParaRP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ACB7D135-ECC1-44E2-C9A3-74C079CA6121}"/>
              </a:ext>
            </a:extLst>
          </p:cNvPr>
          <p:cNvSpPr txBox="1"/>
          <p:nvPr/>
        </p:nvSpPr>
        <p:spPr>
          <a:xfrm>
            <a:off x="1151555" y="3004139"/>
            <a:ext cx="3564067" cy="7570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dirty="0" err="1">
                <a:solidFill>
                  <a:srgbClr val="8DA875"/>
                </a:solidFill>
                <a:latin typeface="Coco Gothic"/>
                <a:ea typeface="Coco Gothic"/>
                <a:cs typeface="Coco Gothic"/>
                <a:sym typeface="Coco Gothic"/>
              </a:rPr>
              <a:t>六大面向內涵</a:t>
            </a:r>
            <a:endParaRPr lang="en-US" sz="4499" dirty="0">
              <a:solidFill>
                <a:srgbClr val="8DA875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pic>
        <p:nvPicPr>
          <p:cNvPr id="18" name="圖片 17">
            <a:hlinkClick r:id="rId6" action="ppaction://hlinksldjump" tooltip="回顧與複習-六種體驗類型"/>
            <a:extLst>
              <a:ext uri="{FF2B5EF4-FFF2-40B4-BE49-F238E27FC236}">
                <a16:creationId xmlns:a16="http://schemas.microsoft.com/office/drawing/2014/main" id="{5F8563A9-3963-D98F-C8D4-BFADE628322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5" t="37277" r="29998" b="37641"/>
          <a:stretch>
            <a:fillRect/>
          </a:stretch>
        </p:blipFill>
        <p:spPr>
          <a:xfrm>
            <a:off x="12725368" y="9253876"/>
            <a:ext cx="2986896" cy="1042900"/>
          </a:xfrm>
          <a:prstGeom prst="rect">
            <a:avLst/>
          </a:prstGeom>
        </p:spPr>
      </p:pic>
      <p:sp>
        <p:nvSpPr>
          <p:cNvPr id="19" name="投影片編號版面配置區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10724" y="0"/>
            <a:ext cx="656440" cy="10287000"/>
            <a:chOff x="0" y="0"/>
            <a:chExt cx="875254" cy="13716000"/>
          </a:xfrm>
        </p:grpSpPr>
        <p:sp>
          <p:nvSpPr>
            <p:cNvPr id="3" name="AutoShape 3"/>
            <p:cNvSpPr/>
            <p:nvPr/>
          </p:nvSpPr>
          <p:spPr>
            <a:xfrm flipV="1">
              <a:off x="437627" y="0"/>
              <a:ext cx="0" cy="13716000"/>
            </a:xfrm>
            <a:prstGeom prst="line">
              <a:avLst/>
            </a:prstGeom>
            <a:ln w="38100" cap="flat">
              <a:solidFill>
                <a:srgbClr val="8DA875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4" name="Group 4"/>
            <p:cNvGrpSpPr/>
            <p:nvPr/>
          </p:nvGrpSpPr>
          <p:grpSpPr>
            <a:xfrm>
              <a:off x="0" y="9519771"/>
              <a:ext cx="875254" cy="875254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DA875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18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 rot="-5400000">
              <a:off x="273117" y="9844002"/>
              <a:ext cx="424270" cy="226792"/>
            </a:xfrm>
            <a:custGeom>
              <a:avLst/>
              <a:gdLst/>
              <a:ahLst/>
              <a:cxnLst/>
              <a:rect l="l" t="t" r="r" b="b"/>
              <a:pathLst>
                <a:path w="424270" h="226792">
                  <a:moveTo>
                    <a:pt x="0" y="0"/>
                  </a:moveTo>
                  <a:lnTo>
                    <a:pt x="424270" y="0"/>
                  </a:lnTo>
                  <a:lnTo>
                    <a:pt x="424270" y="226791"/>
                  </a:lnTo>
                  <a:lnTo>
                    <a:pt x="0" y="2267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" name="Group 8"/>
            <p:cNvGrpSpPr/>
            <p:nvPr/>
          </p:nvGrpSpPr>
          <p:grpSpPr>
            <a:xfrm>
              <a:off x="0" y="6004386"/>
              <a:ext cx="875254" cy="875254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DA875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18"/>
                  </a:lnSpc>
                </a:pPr>
                <a:endParaRPr/>
              </a:p>
            </p:txBody>
          </p:sp>
        </p:grpSp>
        <p:sp>
          <p:nvSpPr>
            <p:cNvPr id="11" name="Freeform 11"/>
            <p:cNvSpPr/>
            <p:nvPr/>
          </p:nvSpPr>
          <p:spPr>
            <a:xfrm rot="-5400000">
              <a:off x="273117" y="6328617"/>
              <a:ext cx="424270" cy="226792"/>
            </a:xfrm>
            <a:custGeom>
              <a:avLst/>
              <a:gdLst/>
              <a:ahLst/>
              <a:cxnLst/>
              <a:rect l="l" t="t" r="r" b="b"/>
              <a:pathLst>
                <a:path w="424270" h="226792">
                  <a:moveTo>
                    <a:pt x="0" y="0"/>
                  </a:moveTo>
                  <a:lnTo>
                    <a:pt x="424270" y="0"/>
                  </a:lnTo>
                  <a:lnTo>
                    <a:pt x="424270" y="226792"/>
                  </a:lnTo>
                  <a:lnTo>
                    <a:pt x="0" y="2267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2" name="Group 12"/>
            <p:cNvGrpSpPr/>
            <p:nvPr/>
          </p:nvGrpSpPr>
          <p:grpSpPr>
            <a:xfrm>
              <a:off x="0" y="2163558"/>
              <a:ext cx="875254" cy="875254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DA875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18"/>
                  </a:lnSpc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 rot="-5400000">
              <a:off x="273117" y="2487789"/>
              <a:ext cx="424270" cy="226792"/>
            </a:xfrm>
            <a:custGeom>
              <a:avLst/>
              <a:gdLst/>
              <a:ahLst/>
              <a:cxnLst/>
              <a:rect l="l" t="t" r="r" b="b"/>
              <a:pathLst>
                <a:path w="424270" h="226792">
                  <a:moveTo>
                    <a:pt x="0" y="0"/>
                  </a:moveTo>
                  <a:lnTo>
                    <a:pt x="424270" y="0"/>
                  </a:lnTo>
                  <a:lnTo>
                    <a:pt x="424270" y="226792"/>
                  </a:lnTo>
                  <a:lnTo>
                    <a:pt x="0" y="2267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6" name="Freeform 16"/>
          <p:cNvSpPr/>
          <p:nvPr/>
        </p:nvSpPr>
        <p:spPr>
          <a:xfrm>
            <a:off x="10877466" y="1028700"/>
            <a:ext cx="6583680" cy="8229600"/>
          </a:xfrm>
          <a:custGeom>
            <a:avLst/>
            <a:gdLst/>
            <a:ahLst/>
            <a:cxnLst/>
            <a:rect l="l" t="t" r="r" b="b"/>
            <a:pathLst>
              <a:path w="6583680" h="8229600">
                <a:moveTo>
                  <a:pt x="0" y="0"/>
                </a:moveTo>
                <a:lnTo>
                  <a:pt x="6583680" y="0"/>
                </a:lnTo>
                <a:lnTo>
                  <a:pt x="658368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712084" y="4515347"/>
            <a:ext cx="8431916" cy="4742953"/>
          </a:xfrm>
          <a:custGeom>
            <a:avLst/>
            <a:gdLst/>
            <a:ahLst/>
            <a:cxnLst/>
            <a:rect l="l" t="t" r="r" b="b"/>
            <a:pathLst>
              <a:path w="8431916" h="4742953">
                <a:moveTo>
                  <a:pt x="0" y="0"/>
                </a:moveTo>
                <a:lnTo>
                  <a:pt x="8431916" y="0"/>
                </a:lnTo>
                <a:lnTo>
                  <a:pt x="8431916" y="4742953"/>
                </a:lnTo>
                <a:lnTo>
                  <a:pt x="0" y="47429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29111BAE-E94E-AABA-D8A0-82AEDFA3130D}"/>
              </a:ext>
            </a:extLst>
          </p:cNvPr>
          <p:cNvSpPr txBox="1"/>
          <p:nvPr/>
        </p:nvSpPr>
        <p:spPr>
          <a:xfrm>
            <a:off x="1028700" y="1352550"/>
            <a:ext cx="2991982" cy="2332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58"/>
              </a:lnSpc>
            </a:pPr>
            <a:r>
              <a:rPr lang="en-US" sz="12128" spc="-606" dirty="0" err="1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回顧</a:t>
            </a:r>
            <a:endParaRPr lang="en-US" sz="12128" spc="-606" dirty="0">
              <a:solidFill>
                <a:srgbClr val="8DA875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Cooper BT Light"/>
              <a:sym typeface="Cooper BT Light"/>
            </a:endParaRPr>
          </a:p>
          <a:p>
            <a:pPr marL="0" lvl="0" indent="0" algn="l">
              <a:lnSpc>
                <a:spcPts val="5547"/>
              </a:lnSpc>
              <a:spcBef>
                <a:spcPct val="0"/>
              </a:spcBef>
            </a:pPr>
            <a:endParaRPr lang="en-US" sz="12128" spc="-606" dirty="0">
              <a:solidFill>
                <a:srgbClr val="8DA875"/>
              </a:solidFill>
              <a:latin typeface="Cooper BT Light"/>
              <a:ea typeface="Cooper BT Light"/>
              <a:cs typeface="Cooper BT Light"/>
              <a:sym typeface="Cooper BT Light"/>
            </a:endParaRP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EFDD6EB9-0089-72A0-9A4E-862ABA983F19}"/>
              </a:ext>
            </a:extLst>
          </p:cNvPr>
          <p:cNvSpPr txBox="1"/>
          <p:nvPr/>
        </p:nvSpPr>
        <p:spPr>
          <a:xfrm>
            <a:off x="1151555" y="3004139"/>
            <a:ext cx="3564067" cy="7570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dirty="0" err="1">
                <a:solidFill>
                  <a:srgbClr val="8DA875"/>
                </a:solidFill>
                <a:latin typeface="Coco Gothic"/>
                <a:ea typeface="Coco Gothic"/>
                <a:cs typeface="Coco Gothic"/>
                <a:sym typeface="Coco Gothic"/>
              </a:rPr>
              <a:t>六大面向內涵</a:t>
            </a:r>
            <a:endParaRPr lang="en-US" sz="4499" dirty="0">
              <a:solidFill>
                <a:srgbClr val="8DA875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pic>
        <p:nvPicPr>
          <p:cNvPr id="18" name="圖片 17">
            <a:hlinkClick r:id="rId6" action="ppaction://hlinksldjump" tooltip="回顧與複習-六種體驗類型"/>
            <a:extLst>
              <a:ext uri="{FF2B5EF4-FFF2-40B4-BE49-F238E27FC236}">
                <a16:creationId xmlns:a16="http://schemas.microsoft.com/office/drawing/2014/main" id="{7122854E-FDAF-3051-B593-7693C894692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5" t="37277" r="29998" b="37641"/>
          <a:stretch>
            <a:fillRect/>
          </a:stretch>
        </p:blipFill>
        <p:spPr>
          <a:xfrm>
            <a:off x="12725368" y="9253876"/>
            <a:ext cx="2986896" cy="1042900"/>
          </a:xfrm>
          <a:prstGeom prst="rect">
            <a:avLst/>
          </a:prstGeom>
        </p:spPr>
      </p:pic>
      <p:sp>
        <p:nvSpPr>
          <p:cNvPr id="19" name="投影片編號版面配置區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10724" y="0"/>
            <a:ext cx="656440" cy="10287000"/>
            <a:chOff x="0" y="0"/>
            <a:chExt cx="875254" cy="13716000"/>
          </a:xfrm>
        </p:grpSpPr>
        <p:sp>
          <p:nvSpPr>
            <p:cNvPr id="3" name="AutoShape 3"/>
            <p:cNvSpPr/>
            <p:nvPr/>
          </p:nvSpPr>
          <p:spPr>
            <a:xfrm flipV="1">
              <a:off x="437627" y="0"/>
              <a:ext cx="0" cy="13716000"/>
            </a:xfrm>
            <a:prstGeom prst="line">
              <a:avLst/>
            </a:prstGeom>
            <a:ln w="38100" cap="flat">
              <a:solidFill>
                <a:srgbClr val="8DA875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4" name="Group 4"/>
            <p:cNvGrpSpPr/>
            <p:nvPr/>
          </p:nvGrpSpPr>
          <p:grpSpPr>
            <a:xfrm>
              <a:off x="0" y="9519771"/>
              <a:ext cx="875254" cy="875254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DA875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18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 rot="-5400000">
              <a:off x="273117" y="9844002"/>
              <a:ext cx="424270" cy="226792"/>
            </a:xfrm>
            <a:custGeom>
              <a:avLst/>
              <a:gdLst/>
              <a:ahLst/>
              <a:cxnLst/>
              <a:rect l="l" t="t" r="r" b="b"/>
              <a:pathLst>
                <a:path w="424270" h="226792">
                  <a:moveTo>
                    <a:pt x="0" y="0"/>
                  </a:moveTo>
                  <a:lnTo>
                    <a:pt x="424270" y="0"/>
                  </a:lnTo>
                  <a:lnTo>
                    <a:pt x="424270" y="226791"/>
                  </a:lnTo>
                  <a:lnTo>
                    <a:pt x="0" y="2267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" name="Group 8"/>
            <p:cNvGrpSpPr/>
            <p:nvPr/>
          </p:nvGrpSpPr>
          <p:grpSpPr>
            <a:xfrm>
              <a:off x="0" y="6004386"/>
              <a:ext cx="875254" cy="875254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DA875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18"/>
                  </a:lnSpc>
                </a:pPr>
                <a:endParaRPr/>
              </a:p>
            </p:txBody>
          </p:sp>
        </p:grpSp>
        <p:sp>
          <p:nvSpPr>
            <p:cNvPr id="11" name="Freeform 11"/>
            <p:cNvSpPr/>
            <p:nvPr/>
          </p:nvSpPr>
          <p:spPr>
            <a:xfrm rot="-5400000">
              <a:off x="273117" y="6328617"/>
              <a:ext cx="424270" cy="226792"/>
            </a:xfrm>
            <a:custGeom>
              <a:avLst/>
              <a:gdLst/>
              <a:ahLst/>
              <a:cxnLst/>
              <a:rect l="l" t="t" r="r" b="b"/>
              <a:pathLst>
                <a:path w="424270" h="226792">
                  <a:moveTo>
                    <a:pt x="0" y="0"/>
                  </a:moveTo>
                  <a:lnTo>
                    <a:pt x="424270" y="0"/>
                  </a:lnTo>
                  <a:lnTo>
                    <a:pt x="424270" y="226792"/>
                  </a:lnTo>
                  <a:lnTo>
                    <a:pt x="0" y="2267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2" name="Group 12"/>
            <p:cNvGrpSpPr/>
            <p:nvPr/>
          </p:nvGrpSpPr>
          <p:grpSpPr>
            <a:xfrm>
              <a:off x="0" y="2163558"/>
              <a:ext cx="875254" cy="875254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DA875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18"/>
                  </a:lnSpc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 rot="-5400000">
              <a:off x="273117" y="2487789"/>
              <a:ext cx="424270" cy="226792"/>
            </a:xfrm>
            <a:custGeom>
              <a:avLst/>
              <a:gdLst/>
              <a:ahLst/>
              <a:cxnLst/>
              <a:rect l="l" t="t" r="r" b="b"/>
              <a:pathLst>
                <a:path w="424270" h="226792">
                  <a:moveTo>
                    <a:pt x="0" y="0"/>
                  </a:moveTo>
                  <a:lnTo>
                    <a:pt x="424270" y="0"/>
                  </a:lnTo>
                  <a:lnTo>
                    <a:pt x="424270" y="226792"/>
                  </a:lnTo>
                  <a:lnTo>
                    <a:pt x="0" y="2267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6" name="Freeform 16"/>
          <p:cNvSpPr/>
          <p:nvPr/>
        </p:nvSpPr>
        <p:spPr>
          <a:xfrm>
            <a:off x="10862338" y="1028700"/>
            <a:ext cx="6583680" cy="8229600"/>
          </a:xfrm>
          <a:custGeom>
            <a:avLst/>
            <a:gdLst/>
            <a:ahLst/>
            <a:cxnLst/>
            <a:rect l="l" t="t" r="r" b="b"/>
            <a:pathLst>
              <a:path w="6583680" h="8229600">
                <a:moveTo>
                  <a:pt x="0" y="0"/>
                </a:moveTo>
                <a:lnTo>
                  <a:pt x="6583680" y="0"/>
                </a:lnTo>
                <a:lnTo>
                  <a:pt x="658368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796681" y="4616913"/>
            <a:ext cx="8251355" cy="4641387"/>
          </a:xfrm>
          <a:custGeom>
            <a:avLst/>
            <a:gdLst/>
            <a:ahLst/>
            <a:cxnLst/>
            <a:rect l="l" t="t" r="r" b="b"/>
            <a:pathLst>
              <a:path w="8251355" h="4641387">
                <a:moveTo>
                  <a:pt x="0" y="0"/>
                </a:moveTo>
                <a:lnTo>
                  <a:pt x="8251355" y="0"/>
                </a:lnTo>
                <a:lnTo>
                  <a:pt x="8251355" y="4641387"/>
                </a:lnTo>
                <a:lnTo>
                  <a:pt x="0" y="46413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9C4EEE59-7B41-20A1-27A0-B7332A0D4AAB}"/>
              </a:ext>
            </a:extLst>
          </p:cNvPr>
          <p:cNvSpPr txBox="1"/>
          <p:nvPr/>
        </p:nvSpPr>
        <p:spPr>
          <a:xfrm>
            <a:off x="1028700" y="1352550"/>
            <a:ext cx="2991982" cy="2332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58"/>
              </a:lnSpc>
            </a:pPr>
            <a:r>
              <a:rPr lang="en-US" sz="12128" spc="-606" dirty="0" err="1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回顧</a:t>
            </a:r>
            <a:endParaRPr lang="en-US" sz="12128" spc="-606" dirty="0">
              <a:solidFill>
                <a:srgbClr val="8DA875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Cooper BT Light"/>
              <a:sym typeface="Cooper BT Light"/>
            </a:endParaRPr>
          </a:p>
          <a:p>
            <a:pPr marL="0" lvl="0" indent="0" algn="l">
              <a:lnSpc>
                <a:spcPts val="5547"/>
              </a:lnSpc>
              <a:spcBef>
                <a:spcPct val="0"/>
              </a:spcBef>
            </a:pPr>
            <a:endParaRPr lang="en-US" sz="12128" spc="-606" dirty="0">
              <a:solidFill>
                <a:srgbClr val="8DA875"/>
              </a:solidFill>
              <a:latin typeface="Cooper BT Light"/>
              <a:ea typeface="Cooper BT Light"/>
              <a:cs typeface="Cooper BT Light"/>
              <a:sym typeface="Cooper BT Light"/>
            </a:endParaRP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1C851362-3669-5EF3-BBDB-E97E7B37A20B}"/>
              </a:ext>
            </a:extLst>
          </p:cNvPr>
          <p:cNvSpPr txBox="1"/>
          <p:nvPr/>
        </p:nvSpPr>
        <p:spPr>
          <a:xfrm>
            <a:off x="1151555" y="3004139"/>
            <a:ext cx="3564067" cy="7570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dirty="0" err="1">
                <a:solidFill>
                  <a:srgbClr val="8DA875"/>
                </a:solidFill>
                <a:latin typeface="Coco Gothic"/>
                <a:ea typeface="Coco Gothic"/>
                <a:cs typeface="Coco Gothic"/>
                <a:sym typeface="Coco Gothic"/>
              </a:rPr>
              <a:t>六大面向內涵</a:t>
            </a:r>
            <a:endParaRPr lang="en-US" sz="4499" dirty="0">
              <a:solidFill>
                <a:srgbClr val="8DA875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pic>
        <p:nvPicPr>
          <p:cNvPr id="18" name="圖片 17">
            <a:hlinkClick r:id="rId6" action="ppaction://hlinksldjump" tooltip="回顧與複習-六種體驗類型"/>
            <a:extLst>
              <a:ext uri="{FF2B5EF4-FFF2-40B4-BE49-F238E27FC236}">
                <a16:creationId xmlns:a16="http://schemas.microsoft.com/office/drawing/2014/main" id="{390F6BE9-E048-0C09-E66F-AF02B88E437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5" t="37277" r="29998" b="37641"/>
          <a:stretch>
            <a:fillRect/>
          </a:stretch>
        </p:blipFill>
        <p:spPr>
          <a:xfrm>
            <a:off x="12725368" y="9253876"/>
            <a:ext cx="2986896" cy="1042900"/>
          </a:xfrm>
          <a:prstGeom prst="rect">
            <a:avLst/>
          </a:prstGeom>
        </p:spPr>
      </p:pic>
      <p:sp>
        <p:nvSpPr>
          <p:cNvPr id="19" name="投影片編號版面配置區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10724" y="0"/>
            <a:ext cx="656440" cy="10287000"/>
            <a:chOff x="0" y="0"/>
            <a:chExt cx="875254" cy="13716000"/>
          </a:xfrm>
        </p:grpSpPr>
        <p:sp>
          <p:nvSpPr>
            <p:cNvPr id="3" name="AutoShape 3"/>
            <p:cNvSpPr/>
            <p:nvPr/>
          </p:nvSpPr>
          <p:spPr>
            <a:xfrm flipV="1">
              <a:off x="437627" y="0"/>
              <a:ext cx="0" cy="13716000"/>
            </a:xfrm>
            <a:prstGeom prst="line">
              <a:avLst/>
            </a:prstGeom>
            <a:ln w="38100" cap="flat">
              <a:solidFill>
                <a:srgbClr val="8DA875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4" name="Group 4"/>
            <p:cNvGrpSpPr/>
            <p:nvPr/>
          </p:nvGrpSpPr>
          <p:grpSpPr>
            <a:xfrm>
              <a:off x="0" y="9519771"/>
              <a:ext cx="875254" cy="875254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DA875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18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 rot="-5400000">
              <a:off x="273117" y="9844002"/>
              <a:ext cx="424270" cy="226792"/>
            </a:xfrm>
            <a:custGeom>
              <a:avLst/>
              <a:gdLst/>
              <a:ahLst/>
              <a:cxnLst/>
              <a:rect l="l" t="t" r="r" b="b"/>
              <a:pathLst>
                <a:path w="424270" h="226792">
                  <a:moveTo>
                    <a:pt x="0" y="0"/>
                  </a:moveTo>
                  <a:lnTo>
                    <a:pt x="424270" y="0"/>
                  </a:lnTo>
                  <a:lnTo>
                    <a:pt x="424270" y="226791"/>
                  </a:lnTo>
                  <a:lnTo>
                    <a:pt x="0" y="2267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" name="Group 8"/>
            <p:cNvGrpSpPr/>
            <p:nvPr/>
          </p:nvGrpSpPr>
          <p:grpSpPr>
            <a:xfrm>
              <a:off x="0" y="6004386"/>
              <a:ext cx="875254" cy="875254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DA875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18"/>
                  </a:lnSpc>
                </a:pPr>
                <a:endParaRPr/>
              </a:p>
            </p:txBody>
          </p:sp>
        </p:grpSp>
        <p:sp>
          <p:nvSpPr>
            <p:cNvPr id="11" name="Freeform 11"/>
            <p:cNvSpPr/>
            <p:nvPr/>
          </p:nvSpPr>
          <p:spPr>
            <a:xfrm rot="-5400000">
              <a:off x="273117" y="6328617"/>
              <a:ext cx="424270" cy="226792"/>
            </a:xfrm>
            <a:custGeom>
              <a:avLst/>
              <a:gdLst/>
              <a:ahLst/>
              <a:cxnLst/>
              <a:rect l="l" t="t" r="r" b="b"/>
              <a:pathLst>
                <a:path w="424270" h="226792">
                  <a:moveTo>
                    <a:pt x="0" y="0"/>
                  </a:moveTo>
                  <a:lnTo>
                    <a:pt x="424270" y="0"/>
                  </a:lnTo>
                  <a:lnTo>
                    <a:pt x="424270" y="226792"/>
                  </a:lnTo>
                  <a:lnTo>
                    <a:pt x="0" y="2267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2" name="Group 12"/>
            <p:cNvGrpSpPr/>
            <p:nvPr/>
          </p:nvGrpSpPr>
          <p:grpSpPr>
            <a:xfrm>
              <a:off x="0" y="2163558"/>
              <a:ext cx="875254" cy="875254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DA875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18"/>
                  </a:lnSpc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 rot="-5400000">
              <a:off x="273117" y="2487789"/>
              <a:ext cx="424270" cy="226792"/>
            </a:xfrm>
            <a:custGeom>
              <a:avLst/>
              <a:gdLst/>
              <a:ahLst/>
              <a:cxnLst/>
              <a:rect l="l" t="t" r="r" b="b"/>
              <a:pathLst>
                <a:path w="424270" h="226792">
                  <a:moveTo>
                    <a:pt x="0" y="0"/>
                  </a:moveTo>
                  <a:lnTo>
                    <a:pt x="424270" y="0"/>
                  </a:lnTo>
                  <a:lnTo>
                    <a:pt x="424270" y="226792"/>
                  </a:lnTo>
                  <a:lnTo>
                    <a:pt x="0" y="2267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6" name="Freeform 16"/>
          <p:cNvSpPr/>
          <p:nvPr/>
        </p:nvSpPr>
        <p:spPr>
          <a:xfrm>
            <a:off x="10968235" y="1028700"/>
            <a:ext cx="6583680" cy="8229600"/>
          </a:xfrm>
          <a:custGeom>
            <a:avLst/>
            <a:gdLst/>
            <a:ahLst/>
            <a:cxnLst/>
            <a:rect l="l" t="t" r="r" b="b"/>
            <a:pathLst>
              <a:path w="6583680" h="8229600">
                <a:moveTo>
                  <a:pt x="0" y="0"/>
                </a:moveTo>
                <a:lnTo>
                  <a:pt x="6583680" y="0"/>
                </a:lnTo>
                <a:lnTo>
                  <a:pt x="658368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675656" y="4494856"/>
            <a:ext cx="8468344" cy="4763444"/>
          </a:xfrm>
          <a:custGeom>
            <a:avLst/>
            <a:gdLst/>
            <a:ahLst/>
            <a:cxnLst/>
            <a:rect l="l" t="t" r="r" b="b"/>
            <a:pathLst>
              <a:path w="8468344" h="4763444">
                <a:moveTo>
                  <a:pt x="0" y="0"/>
                </a:moveTo>
                <a:lnTo>
                  <a:pt x="8468344" y="0"/>
                </a:lnTo>
                <a:lnTo>
                  <a:pt x="8468344" y="4763444"/>
                </a:lnTo>
                <a:lnTo>
                  <a:pt x="0" y="47634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284B77A8-1B3D-5EE1-F623-25DC30515B7B}"/>
              </a:ext>
            </a:extLst>
          </p:cNvPr>
          <p:cNvSpPr txBox="1"/>
          <p:nvPr/>
        </p:nvSpPr>
        <p:spPr>
          <a:xfrm>
            <a:off x="1028700" y="1352550"/>
            <a:ext cx="2991982" cy="2332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58"/>
              </a:lnSpc>
            </a:pPr>
            <a:r>
              <a:rPr lang="en-US" sz="12128" spc="-606" dirty="0" err="1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回顧</a:t>
            </a:r>
            <a:endParaRPr lang="en-US" sz="12128" spc="-606" dirty="0">
              <a:solidFill>
                <a:srgbClr val="8DA875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Cooper BT Light"/>
              <a:sym typeface="Cooper BT Light"/>
            </a:endParaRPr>
          </a:p>
          <a:p>
            <a:pPr marL="0" lvl="0" indent="0" algn="l">
              <a:lnSpc>
                <a:spcPts val="5547"/>
              </a:lnSpc>
              <a:spcBef>
                <a:spcPct val="0"/>
              </a:spcBef>
            </a:pPr>
            <a:endParaRPr lang="en-US" sz="12128" spc="-606" dirty="0">
              <a:solidFill>
                <a:srgbClr val="8DA875"/>
              </a:solidFill>
              <a:latin typeface="Cooper BT Light"/>
              <a:ea typeface="Cooper BT Light"/>
              <a:cs typeface="Cooper BT Light"/>
              <a:sym typeface="Cooper BT Light"/>
            </a:endParaRP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F1954F58-4619-F80D-1D68-E4D65CEDD999}"/>
              </a:ext>
            </a:extLst>
          </p:cNvPr>
          <p:cNvSpPr txBox="1"/>
          <p:nvPr/>
        </p:nvSpPr>
        <p:spPr>
          <a:xfrm>
            <a:off x="1151555" y="3004139"/>
            <a:ext cx="3564067" cy="7570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dirty="0" err="1">
                <a:solidFill>
                  <a:srgbClr val="8DA875"/>
                </a:solidFill>
                <a:latin typeface="Coco Gothic"/>
                <a:ea typeface="Coco Gothic"/>
                <a:cs typeface="Coco Gothic"/>
                <a:sym typeface="Coco Gothic"/>
              </a:rPr>
              <a:t>六大面向內涵</a:t>
            </a:r>
            <a:endParaRPr lang="en-US" sz="4499" dirty="0">
              <a:solidFill>
                <a:srgbClr val="8DA875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pic>
        <p:nvPicPr>
          <p:cNvPr id="18" name="圖片 17">
            <a:hlinkClick r:id="rId6" action="ppaction://hlinksldjump" tooltip="回顧與複習-六種體驗類型"/>
            <a:extLst>
              <a:ext uri="{FF2B5EF4-FFF2-40B4-BE49-F238E27FC236}">
                <a16:creationId xmlns:a16="http://schemas.microsoft.com/office/drawing/2014/main" id="{102AC54D-9146-55EB-6E18-634ADECA2C3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5" t="37277" r="29998" b="37641"/>
          <a:stretch>
            <a:fillRect/>
          </a:stretch>
        </p:blipFill>
        <p:spPr>
          <a:xfrm>
            <a:off x="12725368" y="9253876"/>
            <a:ext cx="2986896" cy="1042900"/>
          </a:xfrm>
          <a:prstGeom prst="rect">
            <a:avLst/>
          </a:prstGeom>
        </p:spPr>
      </p:pic>
      <p:sp>
        <p:nvSpPr>
          <p:cNvPr id="19" name="投影片編號版面配置區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56677" y="-779810"/>
            <a:ext cx="6724750" cy="4114800"/>
          </a:xfrm>
          <a:custGeom>
            <a:avLst/>
            <a:gdLst/>
            <a:ahLst/>
            <a:cxnLst/>
            <a:rect l="l" t="t" r="r" b="b"/>
            <a:pathLst>
              <a:path w="6724750" h="4114800">
                <a:moveTo>
                  <a:pt x="0" y="0"/>
                </a:moveTo>
                <a:lnTo>
                  <a:pt x="6724750" y="0"/>
                </a:lnTo>
                <a:lnTo>
                  <a:pt x="67247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768" r="-904"/>
            </a:stretch>
          </a:blipFill>
        </p:spPr>
      </p:sp>
      <p:sp>
        <p:nvSpPr>
          <p:cNvPr id="3" name="Freeform 3"/>
          <p:cNvSpPr/>
          <p:nvPr/>
        </p:nvSpPr>
        <p:spPr>
          <a:xfrm rot="-1811606">
            <a:off x="604885" y="6647593"/>
            <a:ext cx="4101267" cy="4641352"/>
          </a:xfrm>
          <a:custGeom>
            <a:avLst/>
            <a:gdLst/>
            <a:ahLst/>
            <a:cxnLst/>
            <a:rect l="l" t="t" r="r" b="b"/>
            <a:pathLst>
              <a:path w="4101267" h="4641352">
                <a:moveTo>
                  <a:pt x="0" y="0"/>
                </a:moveTo>
                <a:lnTo>
                  <a:pt x="4101268" y="0"/>
                </a:lnTo>
                <a:lnTo>
                  <a:pt x="4101268" y="4641352"/>
                </a:lnTo>
                <a:lnTo>
                  <a:pt x="0" y="46413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3610070" y="864005"/>
            <a:ext cx="6766964" cy="10451695"/>
            <a:chOff x="0" y="0"/>
            <a:chExt cx="9022618" cy="13935593"/>
          </a:xfrm>
        </p:grpSpPr>
        <p:sp>
          <p:nvSpPr>
            <p:cNvPr id="5" name="Freeform 5"/>
            <p:cNvSpPr/>
            <p:nvPr/>
          </p:nvSpPr>
          <p:spPr>
            <a:xfrm>
              <a:off x="1525716" y="0"/>
              <a:ext cx="5356721" cy="5486400"/>
            </a:xfrm>
            <a:custGeom>
              <a:avLst/>
              <a:gdLst/>
              <a:ahLst/>
              <a:cxnLst/>
              <a:rect l="l" t="t" r="r" b="b"/>
              <a:pathLst>
                <a:path w="5356721" h="5486400">
                  <a:moveTo>
                    <a:pt x="0" y="0"/>
                  </a:moveTo>
                  <a:lnTo>
                    <a:pt x="5356722" y="0"/>
                  </a:lnTo>
                  <a:lnTo>
                    <a:pt x="5356722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8556954"/>
              <a:ext cx="9022618" cy="5378639"/>
            </a:xfrm>
            <a:custGeom>
              <a:avLst/>
              <a:gdLst/>
              <a:ahLst/>
              <a:cxnLst/>
              <a:rect l="l" t="t" r="r" b="b"/>
              <a:pathLst>
                <a:path w="9022618" h="5378639">
                  <a:moveTo>
                    <a:pt x="0" y="0"/>
                  </a:moveTo>
                  <a:lnTo>
                    <a:pt x="9022618" y="0"/>
                  </a:lnTo>
                  <a:lnTo>
                    <a:pt x="9022618" y="5378639"/>
                  </a:lnTo>
                  <a:lnTo>
                    <a:pt x="0" y="53786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039" t="-2003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5116652" y="639281"/>
            <a:ext cx="10524909" cy="1871286"/>
            <a:chOff x="0" y="0"/>
            <a:chExt cx="3535617" cy="62861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535617" cy="628618"/>
            </a:xfrm>
            <a:custGeom>
              <a:avLst/>
              <a:gdLst/>
              <a:ahLst/>
              <a:cxnLst/>
              <a:rect l="l" t="t" r="r" b="b"/>
              <a:pathLst>
                <a:path w="3535617" h="628618">
                  <a:moveTo>
                    <a:pt x="11034" y="0"/>
                  </a:moveTo>
                  <a:lnTo>
                    <a:pt x="3524583" y="0"/>
                  </a:lnTo>
                  <a:cubicBezTo>
                    <a:pt x="3527509" y="0"/>
                    <a:pt x="3530316" y="1162"/>
                    <a:pt x="3532385" y="3232"/>
                  </a:cubicBezTo>
                  <a:cubicBezTo>
                    <a:pt x="3534454" y="5301"/>
                    <a:pt x="3535617" y="8107"/>
                    <a:pt x="3535617" y="11034"/>
                  </a:cubicBezTo>
                  <a:lnTo>
                    <a:pt x="3535617" y="617585"/>
                  </a:lnTo>
                  <a:cubicBezTo>
                    <a:pt x="3535617" y="620511"/>
                    <a:pt x="3534454" y="623317"/>
                    <a:pt x="3532385" y="625387"/>
                  </a:cubicBezTo>
                  <a:cubicBezTo>
                    <a:pt x="3530316" y="627456"/>
                    <a:pt x="3527509" y="628618"/>
                    <a:pt x="3524583" y="628618"/>
                  </a:cubicBezTo>
                  <a:lnTo>
                    <a:pt x="11034" y="628618"/>
                  </a:lnTo>
                  <a:cubicBezTo>
                    <a:pt x="8107" y="628618"/>
                    <a:pt x="5301" y="627456"/>
                    <a:pt x="3232" y="625387"/>
                  </a:cubicBezTo>
                  <a:cubicBezTo>
                    <a:pt x="1162" y="623317"/>
                    <a:pt x="0" y="620511"/>
                    <a:pt x="0" y="617585"/>
                  </a:cubicBezTo>
                  <a:lnTo>
                    <a:pt x="0" y="11034"/>
                  </a:lnTo>
                  <a:cubicBezTo>
                    <a:pt x="0" y="8107"/>
                    <a:pt x="1162" y="5301"/>
                    <a:pt x="3232" y="3232"/>
                  </a:cubicBezTo>
                  <a:cubicBezTo>
                    <a:pt x="5301" y="1162"/>
                    <a:pt x="8107" y="0"/>
                    <a:pt x="11034" y="0"/>
                  </a:cubicBezTo>
                  <a:close/>
                </a:path>
              </a:pathLst>
            </a:custGeom>
            <a:solidFill>
              <a:srgbClr val="FAF9F4"/>
            </a:solidFill>
            <a:ln w="38100" cap="sq">
              <a:solidFill>
                <a:srgbClr val="8DA875"/>
              </a:solidFill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3535617" cy="685768"/>
            </a:xfrm>
            <a:prstGeom prst="rect">
              <a:avLst/>
            </a:prstGeom>
          </p:spPr>
          <p:txBody>
            <a:bodyPr lIns="44365" tIns="44365" rIns="44365" bIns="44365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116652" y="5400322"/>
            <a:ext cx="10524909" cy="1871286"/>
            <a:chOff x="0" y="0"/>
            <a:chExt cx="3535617" cy="62861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35617" cy="628618"/>
            </a:xfrm>
            <a:custGeom>
              <a:avLst/>
              <a:gdLst/>
              <a:ahLst/>
              <a:cxnLst/>
              <a:rect l="l" t="t" r="r" b="b"/>
              <a:pathLst>
                <a:path w="3535617" h="628618">
                  <a:moveTo>
                    <a:pt x="11034" y="0"/>
                  </a:moveTo>
                  <a:lnTo>
                    <a:pt x="3524583" y="0"/>
                  </a:lnTo>
                  <a:cubicBezTo>
                    <a:pt x="3527509" y="0"/>
                    <a:pt x="3530316" y="1162"/>
                    <a:pt x="3532385" y="3232"/>
                  </a:cubicBezTo>
                  <a:cubicBezTo>
                    <a:pt x="3534454" y="5301"/>
                    <a:pt x="3535617" y="8107"/>
                    <a:pt x="3535617" y="11034"/>
                  </a:cubicBezTo>
                  <a:lnTo>
                    <a:pt x="3535617" y="617585"/>
                  </a:lnTo>
                  <a:cubicBezTo>
                    <a:pt x="3535617" y="620511"/>
                    <a:pt x="3534454" y="623317"/>
                    <a:pt x="3532385" y="625387"/>
                  </a:cubicBezTo>
                  <a:cubicBezTo>
                    <a:pt x="3530316" y="627456"/>
                    <a:pt x="3527509" y="628618"/>
                    <a:pt x="3524583" y="628618"/>
                  </a:cubicBezTo>
                  <a:lnTo>
                    <a:pt x="11034" y="628618"/>
                  </a:lnTo>
                  <a:cubicBezTo>
                    <a:pt x="8107" y="628618"/>
                    <a:pt x="5301" y="627456"/>
                    <a:pt x="3232" y="625387"/>
                  </a:cubicBezTo>
                  <a:cubicBezTo>
                    <a:pt x="1162" y="623317"/>
                    <a:pt x="0" y="620511"/>
                    <a:pt x="0" y="617585"/>
                  </a:cubicBezTo>
                  <a:lnTo>
                    <a:pt x="0" y="11034"/>
                  </a:lnTo>
                  <a:cubicBezTo>
                    <a:pt x="0" y="8107"/>
                    <a:pt x="1162" y="5301"/>
                    <a:pt x="3232" y="3232"/>
                  </a:cubicBezTo>
                  <a:cubicBezTo>
                    <a:pt x="5301" y="1162"/>
                    <a:pt x="8107" y="0"/>
                    <a:pt x="11034" y="0"/>
                  </a:cubicBezTo>
                  <a:close/>
                </a:path>
              </a:pathLst>
            </a:custGeom>
            <a:solidFill>
              <a:srgbClr val="FAF9F4"/>
            </a:solidFill>
            <a:ln w="38100" cap="sq">
              <a:solidFill>
                <a:srgbClr val="8DA875"/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3535617" cy="685768"/>
            </a:xfrm>
            <a:prstGeom prst="rect">
              <a:avLst/>
            </a:prstGeom>
          </p:spPr>
          <p:txBody>
            <a:bodyPr lIns="44365" tIns="44365" rIns="44365" bIns="44365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116652" y="3019801"/>
            <a:ext cx="10524909" cy="1871286"/>
            <a:chOff x="0" y="0"/>
            <a:chExt cx="3535617" cy="62861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35617" cy="628618"/>
            </a:xfrm>
            <a:custGeom>
              <a:avLst/>
              <a:gdLst/>
              <a:ahLst/>
              <a:cxnLst/>
              <a:rect l="l" t="t" r="r" b="b"/>
              <a:pathLst>
                <a:path w="3535617" h="628618">
                  <a:moveTo>
                    <a:pt x="11034" y="0"/>
                  </a:moveTo>
                  <a:lnTo>
                    <a:pt x="3524583" y="0"/>
                  </a:lnTo>
                  <a:cubicBezTo>
                    <a:pt x="3527509" y="0"/>
                    <a:pt x="3530316" y="1162"/>
                    <a:pt x="3532385" y="3232"/>
                  </a:cubicBezTo>
                  <a:cubicBezTo>
                    <a:pt x="3534454" y="5301"/>
                    <a:pt x="3535617" y="8107"/>
                    <a:pt x="3535617" y="11034"/>
                  </a:cubicBezTo>
                  <a:lnTo>
                    <a:pt x="3535617" y="617585"/>
                  </a:lnTo>
                  <a:cubicBezTo>
                    <a:pt x="3535617" y="620511"/>
                    <a:pt x="3534454" y="623317"/>
                    <a:pt x="3532385" y="625387"/>
                  </a:cubicBezTo>
                  <a:cubicBezTo>
                    <a:pt x="3530316" y="627456"/>
                    <a:pt x="3527509" y="628618"/>
                    <a:pt x="3524583" y="628618"/>
                  </a:cubicBezTo>
                  <a:lnTo>
                    <a:pt x="11034" y="628618"/>
                  </a:lnTo>
                  <a:cubicBezTo>
                    <a:pt x="8107" y="628618"/>
                    <a:pt x="5301" y="627456"/>
                    <a:pt x="3232" y="625387"/>
                  </a:cubicBezTo>
                  <a:cubicBezTo>
                    <a:pt x="1162" y="623317"/>
                    <a:pt x="0" y="620511"/>
                    <a:pt x="0" y="617585"/>
                  </a:cubicBezTo>
                  <a:lnTo>
                    <a:pt x="0" y="11034"/>
                  </a:lnTo>
                  <a:cubicBezTo>
                    <a:pt x="0" y="8107"/>
                    <a:pt x="1162" y="5301"/>
                    <a:pt x="3232" y="3232"/>
                  </a:cubicBezTo>
                  <a:cubicBezTo>
                    <a:pt x="5301" y="1162"/>
                    <a:pt x="8107" y="0"/>
                    <a:pt x="11034" y="0"/>
                  </a:cubicBezTo>
                  <a:close/>
                </a:path>
              </a:pathLst>
            </a:custGeom>
            <a:solidFill>
              <a:srgbClr val="FAF9F4"/>
            </a:solidFill>
            <a:ln w="38100" cap="sq">
              <a:solidFill>
                <a:srgbClr val="8DA875"/>
              </a:solidFill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3535617" cy="685768"/>
            </a:xfrm>
            <a:prstGeom prst="rect">
              <a:avLst/>
            </a:prstGeom>
          </p:spPr>
          <p:txBody>
            <a:bodyPr lIns="44365" tIns="44365" rIns="44365" bIns="44365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116652" y="7776433"/>
            <a:ext cx="10524909" cy="1871286"/>
            <a:chOff x="0" y="0"/>
            <a:chExt cx="3535617" cy="62861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535617" cy="628618"/>
            </a:xfrm>
            <a:custGeom>
              <a:avLst/>
              <a:gdLst/>
              <a:ahLst/>
              <a:cxnLst/>
              <a:rect l="l" t="t" r="r" b="b"/>
              <a:pathLst>
                <a:path w="3535617" h="628618">
                  <a:moveTo>
                    <a:pt x="11034" y="0"/>
                  </a:moveTo>
                  <a:lnTo>
                    <a:pt x="3524583" y="0"/>
                  </a:lnTo>
                  <a:cubicBezTo>
                    <a:pt x="3527509" y="0"/>
                    <a:pt x="3530316" y="1162"/>
                    <a:pt x="3532385" y="3232"/>
                  </a:cubicBezTo>
                  <a:cubicBezTo>
                    <a:pt x="3534454" y="5301"/>
                    <a:pt x="3535617" y="8107"/>
                    <a:pt x="3535617" y="11034"/>
                  </a:cubicBezTo>
                  <a:lnTo>
                    <a:pt x="3535617" y="617585"/>
                  </a:lnTo>
                  <a:cubicBezTo>
                    <a:pt x="3535617" y="620511"/>
                    <a:pt x="3534454" y="623317"/>
                    <a:pt x="3532385" y="625387"/>
                  </a:cubicBezTo>
                  <a:cubicBezTo>
                    <a:pt x="3530316" y="627456"/>
                    <a:pt x="3527509" y="628618"/>
                    <a:pt x="3524583" y="628618"/>
                  </a:cubicBezTo>
                  <a:lnTo>
                    <a:pt x="11034" y="628618"/>
                  </a:lnTo>
                  <a:cubicBezTo>
                    <a:pt x="8107" y="628618"/>
                    <a:pt x="5301" y="627456"/>
                    <a:pt x="3232" y="625387"/>
                  </a:cubicBezTo>
                  <a:cubicBezTo>
                    <a:pt x="1162" y="623317"/>
                    <a:pt x="0" y="620511"/>
                    <a:pt x="0" y="617585"/>
                  </a:cubicBezTo>
                  <a:lnTo>
                    <a:pt x="0" y="11034"/>
                  </a:lnTo>
                  <a:cubicBezTo>
                    <a:pt x="0" y="8107"/>
                    <a:pt x="1162" y="5301"/>
                    <a:pt x="3232" y="3232"/>
                  </a:cubicBezTo>
                  <a:cubicBezTo>
                    <a:pt x="5301" y="1162"/>
                    <a:pt x="8107" y="0"/>
                    <a:pt x="11034" y="0"/>
                  </a:cubicBezTo>
                  <a:close/>
                </a:path>
              </a:pathLst>
            </a:custGeom>
            <a:solidFill>
              <a:srgbClr val="FAF9F4"/>
            </a:solidFill>
            <a:ln w="38100" cap="sq">
              <a:solidFill>
                <a:srgbClr val="8DA875"/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3535617" cy="685768"/>
            </a:xfrm>
            <a:prstGeom prst="rect">
              <a:avLst/>
            </a:prstGeom>
          </p:spPr>
          <p:txBody>
            <a:bodyPr lIns="44365" tIns="44365" rIns="44365" bIns="44365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5463744" y="1044451"/>
            <a:ext cx="1040566" cy="1050113"/>
          </a:xfrm>
          <a:custGeom>
            <a:avLst/>
            <a:gdLst/>
            <a:ahLst/>
            <a:cxnLst/>
            <a:rect l="l" t="t" r="r" b="b"/>
            <a:pathLst>
              <a:path w="1040566" h="1050113">
                <a:moveTo>
                  <a:pt x="0" y="0"/>
                </a:moveTo>
                <a:lnTo>
                  <a:pt x="1040566" y="0"/>
                </a:lnTo>
                <a:lnTo>
                  <a:pt x="1040566" y="1050113"/>
                </a:lnTo>
                <a:lnTo>
                  <a:pt x="0" y="105011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5463744" y="3451181"/>
            <a:ext cx="1039603" cy="1053005"/>
          </a:xfrm>
          <a:custGeom>
            <a:avLst/>
            <a:gdLst/>
            <a:ahLst/>
            <a:cxnLst/>
            <a:rect l="l" t="t" r="r" b="b"/>
            <a:pathLst>
              <a:path w="1039603" h="1053005">
                <a:moveTo>
                  <a:pt x="0" y="0"/>
                </a:moveTo>
                <a:lnTo>
                  <a:pt x="1039603" y="0"/>
                </a:lnTo>
                <a:lnTo>
                  <a:pt x="1039603" y="1053005"/>
                </a:lnTo>
                <a:lnTo>
                  <a:pt x="0" y="105300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5499064" y="5881688"/>
            <a:ext cx="968964" cy="985084"/>
          </a:xfrm>
          <a:custGeom>
            <a:avLst/>
            <a:gdLst/>
            <a:ahLst/>
            <a:cxnLst/>
            <a:rect l="l" t="t" r="r" b="b"/>
            <a:pathLst>
              <a:path w="968964" h="985084">
                <a:moveTo>
                  <a:pt x="0" y="0"/>
                </a:moveTo>
                <a:lnTo>
                  <a:pt x="968964" y="0"/>
                </a:lnTo>
                <a:lnTo>
                  <a:pt x="968964" y="985083"/>
                </a:lnTo>
                <a:lnTo>
                  <a:pt x="0" y="98508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5595064" y="8219534"/>
            <a:ext cx="949263" cy="985084"/>
          </a:xfrm>
          <a:custGeom>
            <a:avLst/>
            <a:gdLst/>
            <a:ahLst/>
            <a:cxnLst/>
            <a:rect l="l" t="t" r="r" b="b"/>
            <a:pathLst>
              <a:path w="949263" h="985084">
                <a:moveTo>
                  <a:pt x="0" y="0"/>
                </a:moveTo>
                <a:lnTo>
                  <a:pt x="949263" y="0"/>
                </a:lnTo>
                <a:lnTo>
                  <a:pt x="949263" y="985084"/>
                </a:lnTo>
                <a:lnTo>
                  <a:pt x="0" y="98508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2860089" y="7271608"/>
            <a:ext cx="1959674" cy="2057400"/>
          </a:xfrm>
          <a:custGeom>
            <a:avLst/>
            <a:gdLst/>
            <a:ahLst/>
            <a:cxnLst/>
            <a:rect l="l" t="t" r="r" b="b"/>
            <a:pathLst>
              <a:path w="1959674" h="2057400">
                <a:moveTo>
                  <a:pt x="0" y="0"/>
                </a:moveTo>
                <a:lnTo>
                  <a:pt x="1959674" y="0"/>
                </a:lnTo>
                <a:lnTo>
                  <a:pt x="1959674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7056677" y="958726"/>
            <a:ext cx="7542989" cy="1235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 b="1" dirty="0" err="1">
                <a:solidFill>
                  <a:srgbClr val="8DA875"/>
                </a:solidFill>
                <a:latin typeface="Coco Gothic"/>
                <a:ea typeface="Coco Gothic"/>
                <a:cs typeface="Coco Gothic"/>
                <a:sym typeface="Coco Gothic"/>
              </a:rPr>
              <a:t>分組依據：</a:t>
            </a:r>
            <a:r>
              <a:rPr lang="en-US" sz="3499" b="1" dirty="0" err="1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rPr>
              <a:t>依據上一堂課所選擇的</a:t>
            </a:r>
            <a:endParaRPr lang="en-US" sz="3499" b="1" dirty="0">
              <a:solidFill>
                <a:srgbClr val="201E21"/>
              </a:solidFill>
              <a:latin typeface="Coco Gothic"/>
              <a:ea typeface="Coco Gothic"/>
              <a:cs typeface="Coco Gothic"/>
              <a:sym typeface="Coco Gothic"/>
            </a:endParaRPr>
          </a:p>
          <a:p>
            <a:pPr algn="l">
              <a:lnSpc>
                <a:spcPts val="4899"/>
              </a:lnSpc>
            </a:pPr>
            <a:r>
              <a:rPr lang="en-US" sz="3499" b="1" dirty="0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rPr>
              <a:t>「</a:t>
            </a:r>
            <a:r>
              <a:rPr lang="en-US" sz="3499" b="1" dirty="0" err="1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rPr>
              <a:t>體驗類型」進行組隊</a:t>
            </a:r>
            <a:r>
              <a:rPr lang="en-US" sz="3499" b="1" dirty="0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rPr>
              <a:t>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056677" y="5982922"/>
            <a:ext cx="8011762" cy="588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8DA875"/>
                </a:solidFill>
                <a:latin typeface="Coco Gothic"/>
                <a:ea typeface="Coco Gothic"/>
                <a:cs typeface="Coco Gothic"/>
                <a:sym typeface="Coco Gothic"/>
              </a:rPr>
              <a:t>人數限制：</a:t>
            </a:r>
            <a:r>
              <a:rPr lang="en-US" sz="3499" b="1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rPr>
              <a:t>每隊人數以 5-6 人為原則。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056677" y="3336881"/>
            <a:ext cx="8136740" cy="1235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8DA875"/>
                </a:solidFill>
                <a:latin typeface="Coco Gothic"/>
                <a:ea typeface="Coco Gothic"/>
                <a:cs typeface="Coco Gothic"/>
                <a:sym typeface="Coco Gothic"/>
              </a:rPr>
              <a:t>組隊方式：</a:t>
            </a:r>
            <a:r>
              <a:rPr lang="en-US" sz="3499" b="1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rPr>
              <a:t>尋找選擇相同類別的同學共同組成探險隊，團隊合作而非單打獨鬥。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16646" y="772631"/>
            <a:ext cx="4403116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050"/>
              </a:lnSpc>
              <a:spcBef>
                <a:spcPct val="0"/>
              </a:spcBef>
            </a:pPr>
            <a:r>
              <a:rPr lang="en-US" sz="7050" spc="-352" dirty="0" err="1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未來探險隊</a:t>
            </a:r>
            <a:endParaRPr lang="en-US" sz="7050" spc="-352" dirty="0">
              <a:solidFill>
                <a:srgbClr val="8DA875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Cooper BT Light"/>
              <a:sym typeface="Cooper BT Light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7056677" y="7882419"/>
            <a:ext cx="8459878" cy="172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9"/>
              </a:lnSpc>
              <a:spcBef>
                <a:spcPct val="0"/>
              </a:spcBef>
            </a:pPr>
            <a:r>
              <a:rPr lang="en-US" sz="3499" b="1">
                <a:solidFill>
                  <a:srgbClr val="8DA875"/>
                </a:solidFill>
                <a:latin typeface="Coco Gothic"/>
                <a:ea typeface="Coco Gothic"/>
                <a:cs typeface="Coco Gothic"/>
                <a:sym typeface="Coco Gothic"/>
              </a:rPr>
              <a:t>觀念補充：</a:t>
            </a:r>
            <a:r>
              <a:rPr lang="en-US" sz="3499" b="1">
                <a:solidFill>
                  <a:srgbClr val="000000"/>
                </a:solidFill>
                <a:latin typeface="Coco Gothic"/>
                <a:ea typeface="Coco Gothic"/>
                <a:cs typeface="Coco Gothic"/>
                <a:sym typeface="Coco Gothic"/>
              </a:rPr>
              <a:t>課堂分組是為了方便活動進行，實際上在申請「青年生涯領航方案」時，</a:t>
            </a:r>
          </a:p>
          <a:p>
            <a:pPr algn="l">
              <a:lnSpc>
                <a:spcPts val="4549"/>
              </a:lnSpc>
              <a:spcBef>
                <a:spcPct val="0"/>
              </a:spcBef>
            </a:pPr>
            <a:r>
              <a:rPr lang="en-US" sz="3499" b="1">
                <a:solidFill>
                  <a:srgbClr val="000000"/>
                </a:solidFill>
                <a:latin typeface="Coco Gothic"/>
                <a:ea typeface="Coco Gothic"/>
                <a:cs typeface="Coco Gothic"/>
                <a:sym typeface="Coco Gothic"/>
              </a:rPr>
              <a:t>只要時間不衝突，可以同時申請多種方案。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55152" y="2035856"/>
            <a:ext cx="2821285" cy="5536940"/>
          </a:xfrm>
          <a:prstGeom prst="rect">
            <a:avLst/>
          </a:prstGeom>
        </p:spPr>
        <p:txBody>
          <a:bodyPr vert="eaVert" wrap="square" lIns="0" tIns="0" rIns="0" bIns="0" rtlCol="0" anchor="t">
            <a:spAutoFit/>
          </a:bodyPr>
          <a:lstStyle/>
          <a:p>
            <a:pPr algn="ctr">
              <a:lnSpc>
                <a:spcPts val="11042"/>
              </a:lnSpc>
            </a:pPr>
            <a:r>
              <a:rPr lang="en-US" sz="8494" b="1" dirty="0" err="1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rPr>
              <a:t>探險隊</a:t>
            </a:r>
            <a:endParaRPr lang="en-US" sz="8494" b="1" dirty="0">
              <a:solidFill>
                <a:srgbClr val="201E21"/>
              </a:solidFill>
              <a:latin typeface="Coco Gothic"/>
              <a:ea typeface="Coco Gothic"/>
              <a:cs typeface="Coco Gothic"/>
              <a:sym typeface="Coco Gothic"/>
            </a:endParaRPr>
          </a:p>
          <a:p>
            <a:pPr algn="ctr">
              <a:lnSpc>
                <a:spcPts val="11042"/>
              </a:lnSpc>
              <a:spcBef>
                <a:spcPct val="0"/>
              </a:spcBef>
            </a:pPr>
            <a:r>
              <a:rPr lang="en-US" sz="8494" b="1" dirty="0" err="1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rPr>
              <a:t>任務</a:t>
            </a:r>
            <a:endParaRPr lang="en-US" sz="8494" b="1" dirty="0">
              <a:solidFill>
                <a:srgbClr val="201E21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479430" y="1711202"/>
            <a:ext cx="4277548" cy="889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154314"/>
                </a:solidFill>
                <a:latin typeface="Coco Gothic"/>
                <a:ea typeface="Coco Gothic"/>
                <a:cs typeface="Coco Gothic"/>
                <a:sym typeface="Coco Gothic"/>
              </a:rPr>
              <a:t>生涯RPG-</a:t>
            </a:r>
          </a:p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154314"/>
                </a:solidFill>
                <a:latin typeface="Coco Gothic"/>
                <a:ea typeface="Coco Gothic"/>
                <a:cs typeface="Coco Gothic"/>
                <a:sym typeface="Coco Gothic"/>
              </a:rPr>
              <a:t>青領補給 冒險開啟</a:t>
            </a:r>
          </a:p>
        </p:txBody>
      </p:sp>
      <p:sp>
        <p:nvSpPr>
          <p:cNvPr id="31" name="投影片編號版面配置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A8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2018761" y="-2004726"/>
            <a:ext cx="16347958" cy="14059244"/>
          </a:xfrm>
          <a:custGeom>
            <a:avLst/>
            <a:gdLst/>
            <a:ahLst/>
            <a:cxnLst/>
            <a:rect l="l" t="t" r="r" b="b"/>
            <a:pathLst>
              <a:path w="16347958" h="14059244">
                <a:moveTo>
                  <a:pt x="16347958" y="0"/>
                </a:moveTo>
                <a:lnTo>
                  <a:pt x="0" y="0"/>
                </a:lnTo>
                <a:lnTo>
                  <a:pt x="0" y="14059244"/>
                </a:lnTo>
                <a:lnTo>
                  <a:pt x="16347958" y="14059244"/>
                </a:lnTo>
                <a:lnTo>
                  <a:pt x="16347958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222094" y="-1734919"/>
            <a:ext cx="6705600" cy="8229600"/>
          </a:xfrm>
          <a:custGeom>
            <a:avLst/>
            <a:gdLst/>
            <a:ahLst/>
            <a:cxnLst/>
            <a:rect l="l" t="t" r="r" b="b"/>
            <a:pathLst>
              <a:path w="6705600" h="8229600">
                <a:moveTo>
                  <a:pt x="0" y="0"/>
                </a:moveTo>
                <a:lnTo>
                  <a:pt x="6705600" y="0"/>
                </a:lnTo>
                <a:lnTo>
                  <a:pt x="6705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957020" y="3981787"/>
            <a:ext cx="5552504" cy="5421263"/>
          </a:xfrm>
          <a:custGeom>
            <a:avLst/>
            <a:gdLst/>
            <a:ahLst/>
            <a:cxnLst/>
            <a:rect l="l" t="t" r="r" b="b"/>
            <a:pathLst>
              <a:path w="5552504" h="5421263">
                <a:moveTo>
                  <a:pt x="0" y="0"/>
                </a:moveTo>
                <a:lnTo>
                  <a:pt x="5552503" y="0"/>
                </a:lnTo>
                <a:lnTo>
                  <a:pt x="5552503" y="5421262"/>
                </a:lnTo>
                <a:lnTo>
                  <a:pt x="0" y="54212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357819" y="7548515"/>
            <a:ext cx="7792940" cy="5171679"/>
          </a:xfrm>
          <a:custGeom>
            <a:avLst/>
            <a:gdLst/>
            <a:ahLst/>
            <a:cxnLst/>
            <a:rect l="l" t="t" r="r" b="b"/>
            <a:pathLst>
              <a:path w="7792940" h="5171679">
                <a:moveTo>
                  <a:pt x="0" y="0"/>
                </a:moveTo>
                <a:lnTo>
                  <a:pt x="7792940" y="0"/>
                </a:lnTo>
                <a:lnTo>
                  <a:pt x="7792940" y="5171679"/>
                </a:lnTo>
                <a:lnTo>
                  <a:pt x="0" y="51716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10823" y="7548515"/>
            <a:ext cx="4165648" cy="4621265"/>
          </a:xfrm>
          <a:custGeom>
            <a:avLst/>
            <a:gdLst/>
            <a:ahLst/>
            <a:cxnLst/>
            <a:rect l="l" t="t" r="r" b="b"/>
            <a:pathLst>
              <a:path w="4165648" h="4621265">
                <a:moveTo>
                  <a:pt x="0" y="0"/>
                </a:moveTo>
                <a:lnTo>
                  <a:pt x="4165647" y="0"/>
                </a:lnTo>
                <a:lnTo>
                  <a:pt x="4165647" y="4621265"/>
                </a:lnTo>
                <a:lnTo>
                  <a:pt x="0" y="462126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589804">
            <a:off x="1053158" y="1175981"/>
            <a:ext cx="1532146" cy="1532146"/>
          </a:xfrm>
          <a:custGeom>
            <a:avLst/>
            <a:gdLst/>
            <a:ahLst/>
            <a:cxnLst/>
            <a:rect l="l" t="t" r="r" b="b"/>
            <a:pathLst>
              <a:path w="1532146" h="1532146">
                <a:moveTo>
                  <a:pt x="0" y="0"/>
                </a:moveTo>
                <a:lnTo>
                  <a:pt x="1532147" y="0"/>
                </a:lnTo>
                <a:lnTo>
                  <a:pt x="1532147" y="1532146"/>
                </a:lnTo>
                <a:lnTo>
                  <a:pt x="0" y="153214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 rot="5400000">
            <a:off x="5757919" y="-2385956"/>
            <a:ext cx="10620375" cy="15058911"/>
            <a:chOff x="0" y="0"/>
            <a:chExt cx="681802" cy="9667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81802" cy="966745"/>
            </a:xfrm>
            <a:custGeom>
              <a:avLst/>
              <a:gdLst/>
              <a:ahLst/>
              <a:cxnLst/>
              <a:rect l="l" t="t" r="r" b="b"/>
              <a:pathLst>
                <a:path w="681802" h="966745">
                  <a:moveTo>
                    <a:pt x="227390" y="947676"/>
                  </a:moveTo>
                  <a:cubicBezTo>
                    <a:pt x="262344" y="959190"/>
                    <a:pt x="302083" y="966745"/>
                    <a:pt x="341084" y="966745"/>
                  </a:cubicBezTo>
                  <a:cubicBezTo>
                    <a:pt x="380088" y="966745"/>
                    <a:pt x="417618" y="960268"/>
                    <a:pt x="452204" y="948754"/>
                  </a:cubicBezTo>
                  <a:cubicBezTo>
                    <a:pt x="452941" y="948395"/>
                    <a:pt x="453676" y="948395"/>
                    <a:pt x="454412" y="948035"/>
                  </a:cubicBezTo>
                  <a:cubicBezTo>
                    <a:pt x="584296" y="901980"/>
                    <a:pt x="679962" y="780366"/>
                    <a:pt x="681802" y="634823"/>
                  </a:cubicBezTo>
                  <a:lnTo>
                    <a:pt x="681802" y="0"/>
                  </a:lnTo>
                  <a:lnTo>
                    <a:pt x="0" y="0"/>
                  </a:lnTo>
                  <a:lnTo>
                    <a:pt x="0" y="634352"/>
                  </a:lnTo>
                  <a:cubicBezTo>
                    <a:pt x="1840" y="781085"/>
                    <a:pt x="96034" y="902700"/>
                    <a:pt x="227390" y="947676"/>
                  </a:cubicBezTo>
                  <a:close/>
                </a:path>
              </a:pathLst>
            </a:custGeom>
            <a:solidFill>
              <a:srgbClr val="FAF9F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681802" cy="9064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1324967">
            <a:off x="15864742" y="579058"/>
            <a:ext cx="1386356" cy="1144374"/>
          </a:xfrm>
          <a:custGeom>
            <a:avLst/>
            <a:gdLst/>
            <a:ahLst/>
            <a:cxnLst/>
            <a:rect l="l" t="t" r="r" b="b"/>
            <a:pathLst>
              <a:path w="1386356" h="1144374">
                <a:moveTo>
                  <a:pt x="0" y="0"/>
                </a:moveTo>
                <a:lnTo>
                  <a:pt x="1386356" y="0"/>
                </a:lnTo>
                <a:lnTo>
                  <a:pt x="1386356" y="1144373"/>
                </a:lnTo>
                <a:lnTo>
                  <a:pt x="0" y="114437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TextBox 12"/>
          <p:cNvSpPr txBox="1"/>
          <p:nvPr/>
        </p:nvSpPr>
        <p:spPr>
          <a:xfrm>
            <a:off x="3916660" y="1738513"/>
            <a:ext cx="12805417" cy="2441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486"/>
              </a:lnSpc>
            </a:pPr>
            <a:r>
              <a:rPr lang="en-US" sz="7050" dirty="0" err="1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Sloop Script Pro"/>
                <a:sym typeface="Sloop Script Pro"/>
              </a:rPr>
              <a:t>寫下你的冒險劇本</a:t>
            </a:r>
            <a:r>
              <a:rPr lang="en-US" sz="7050" dirty="0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Sloop Script Pro"/>
                <a:sym typeface="Sloop Script Pro"/>
              </a:rPr>
              <a:t>~~</a:t>
            </a:r>
          </a:p>
          <a:p>
            <a:pPr algn="r">
              <a:lnSpc>
                <a:spcPts val="13948"/>
              </a:lnSpc>
            </a:pPr>
            <a:endParaRPr lang="en-US" sz="7050" dirty="0">
              <a:solidFill>
                <a:srgbClr val="8DA875"/>
              </a:solidFill>
              <a:latin typeface="Sloop Script Pro"/>
              <a:ea typeface="Sloop Script Pro"/>
              <a:cs typeface="Sloop Script Pro"/>
              <a:sym typeface="Sloop Script Pro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379976" y="3102933"/>
            <a:ext cx="8572990" cy="39455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indent="0">
              <a:lnSpc>
                <a:spcPct val="150000"/>
              </a:lnSpc>
            </a:pPr>
            <a:r>
              <a:rPr lang="en-US" sz="4400" b="1" dirty="0" err="1">
                <a:solidFill>
                  <a:srgbClr val="000000"/>
                </a:solidFill>
                <a:latin typeface="Coco Gothic Extra-Light"/>
                <a:sym typeface="Cooper BT Light Italics"/>
              </a:rPr>
              <a:t>想體驗的類型</a:t>
            </a:r>
            <a:r>
              <a:rPr lang="en-US" sz="4400" b="1" dirty="0">
                <a:solidFill>
                  <a:srgbClr val="000000"/>
                </a:solidFill>
                <a:latin typeface="Coco Gothic Extra-Light"/>
                <a:sym typeface="Cooper BT Light Italics"/>
              </a:rPr>
              <a:t>：</a:t>
            </a:r>
          </a:p>
          <a:p>
            <a:pPr lvl="0" indent="0" algn="r">
              <a:lnSpc>
                <a:spcPct val="150000"/>
              </a:lnSpc>
            </a:pPr>
            <a:r>
              <a:rPr lang="zh-TW" altLang="en-US" sz="4400" b="1" dirty="0">
                <a:solidFill>
                  <a:srgbClr val="000000"/>
                </a:solidFill>
                <a:latin typeface="Coco Gothic Extra-Light"/>
                <a:sym typeface="Cooper BT Light Italics"/>
              </a:rPr>
              <a:t>○</a:t>
            </a:r>
            <a:r>
              <a:rPr lang="en-US" sz="4400" b="1" dirty="0" err="1">
                <a:solidFill>
                  <a:srgbClr val="000000"/>
                </a:solidFill>
                <a:latin typeface="Coco Gothic Extra-Light"/>
                <a:sym typeface="Cooper BT Light Italics"/>
              </a:rPr>
              <a:t>職場體驗</a:t>
            </a:r>
            <a:r>
              <a:rPr lang="zh-TW" altLang="en-US" sz="4400" b="1" dirty="0">
                <a:solidFill>
                  <a:srgbClr val="000000"/>
                </a:solidFill>
                <a:latin typeface="Coco Gothic Extra-Light"/>
                <a:sym typeface="Cooper BT Light Italics"/>
              </a:rPr>
              <a:t>○</a:t>
            </a:r>
            <a:r>
              <a:rPr lang="en-US" sz="4400" b="1" dirty="0" err="1">
                <a:solidFill>
                  <a:srgbClr val="000000"/>
                </a:solidFill>
                <a:latin typeface="Coco Gothic Extra-Light"/>
                <a:sym typeface="Cooper BT Light Italics"/>
              </a:rPr>
              <a:t>志願服務</a:t>
            </a:r>
            <a:r>
              <a:rPr lang="zh-TW" altLang="en-US" sz="4400" b="1" dirty="0">
                <a:solidFill>
                  <a:srgbClr val="000000"/>
                </a:solidFill>
                <a:latin typeface="Coco Gothic Extra-Light"/>
                <a:sym typeface="Cooper BT Light Italics"/>
              </a:rPr>
              <a:t>○</a:t>
            </a:r>
            <a:r>
              <a:rPr lang="en-US" sz="4400" b="1" dirty="0" err="1">
                <a:solidFill>
                  <a:srgbClr val="000000"/>
                </a:solidFill>
                <a:latin typeface="Coco Gothic Extra-Light"/>
                <a:sym typeface="Cooper BT Light Italics"/>
              </a:rPr>
              <a:t>創業見習</a:t>
            </a:r>
            <a:endParaRPr lang="en-US" sz="4400" b="1" dirty="0">
              <a:solidFill>
                <a:srgbClr val="000000"/>
              </a:solidFill>
              <a:latin typeface="Coco Gothic Extra-Light"/>
              <a:sym typeface="Cooper BT Light Italics"/>
            </a:endParaRPr>
          </a:p>
          <a:p>
            <a:pPr lvl="0" indent="0" algn="r">
              <a:lnSpc>
                <a:spcPct val="150000"/>
              </a:lnSpc>
            </a:pPr>
            <a:r>
              <a:rPr lang="zh-TW" altLang="en-US" sz="4400" b="1" dirty="0">
                <a:solidFill>
                  <a:srgbClr val="000000"/>
                </a:solidFill>
                <a:latin typeface="Coco Gothic Extra-Light"/>
                <a:sym typeface="Cooper BT Light Italics"/>
              </a:rPr>
              <a:t>○</a:t>
            </a:r>
            <a:r>
              <a:rPr lang="en-US" sz="4400" b="1" dirty="0" err="1">
                <a:solidFill>
                  <a:srgbClr val="000000"/>
                </a:solidFill>
                <a:latin typeface="Coco Gothic Extra-Light"/>
                <a:sym typeface="Cooper BT Light Italics"/>
              </a:rPr>
              <a:t>壯遊探索</a:t>
            </a:r>
            <a:r>
              <a:rPr lang="zh-TW" altLang="en-US" sz="4400" b="1" dirty="0">
                <a:solidFill>
                  <a:srgbClr val="000000"/>
                </a:solidFill>
                <a:latin typeface="Coco Gothic Extra-Light"/>
                <a:sym typeface="Cooper BT Light Italics"/>
              </a:rPr>
              <a:t>○</a:t>
            </a:r>
            <a:r>
              <a:rPr lang="en-US" sz="4400" b="1" dirty="0" err="1">
                <a:solidFill>
                  <a:srgbClr val="000000"/>
                </a:solidFill>
                <a:latin typeface="Coco Gothic Extra-Light"/>
                <a:sym typeface="Cooper BT Light Italics"/>
              </a:rPr>
              <a:t>達人見習</a:t>
            </a:r>
            <a:r>
              <a:rPr lang="zh-TW" altLang="en-US" sz="4400" b="1" dirty="0">
                <a:solidFill>
                  <a:srgbClr val="000000"/>
                </a:solidFill>
                <a:latin typeface="Coco Gothic Extra-Light"/>
                <a:sym typeface="Cooper BT Light Italics"/>
              </a:rPr>
              <a:t>○</a:t>
            </a:r>
            <a:r>
              <a:rPr lang="en-US" sz="4400" b="1" dirty="0" err="1">
                <a:solidFill>
                  <a:srgbClr val="000000"/>
                </a:solidFill>
                <a:latin typeface="Coco Gothic Extra-Light"/>
                <a:sym typeface="Cooper BT Light Italics"/>
              </a:rPr>
              <a:t>社區見習</a:t>
            </a:r>
            <a:endParaRPr lang="en-US" sz="4400" b="1" dirty="0">
              <a:solidFill>
                <a:srgbClr val="000000"/>
              </a:solidFill>
              <a:latin typeface="Coco Gothic Extra-Light"/>
              <a:sym typeface="Cooper BT Light Italics"/>
            </a:endParaRPr>
          </a:p>
          <a:p>
            <a:pPr lvl="0" indent="0" algn="r">
              <a:lnSpc>
                <a:spcPct val="150000"/>
              </a:lnSpc>
            </a:pPr>
            <a:r>
              <a:rPr lang="zh-TW" altLang="en-US" sz="4400" b="1" dirty="0">
                <a:solidFill>
                  <a:srgbClr val="000000"/>
                </a:solidFill>
                <a:latin typeface="Coco Gothic Extra-Light"/>
                <a:sym typeface="Cooper BT Light Italics"/>
              </a:rPr>
              <a:t>○</a:t>
            </a:r>
            <a:r>
              <a:rPr lang="en-US" sz="4400" b="1" dirty="0" err="1">
                <a:solidFill>
                  <a:srgbClr val="000000"/>
                </a:solidFill>
                <a:latin typeface="Coco Gothic Extra-Light"/>
                <a:sym typeface="Cooper BT Light Italics"/>
              </a:rPr>
              <a:t>其他</a:t>
            </a:r>
            <a:endParaRPr lang="en-US" sz="4400" b="1" dirty="0">
              <a:solidFill>
                <a:srgbClr val="000000"/>
              </a:solidFill>
              <a:latin typeface="Coco Gothic Extra-Light"/>
              <a:sym typeface="Cooper BT Light Italics"/>
            </a:endParaRPr>
          </a:p>
        </p:txBody>
      </p:sp>
      <p:sp>
        <p:nvSpPr>
          <p:cNvPr id="14" name="Freeform 14"/>
          <p:cNvSpPr/>
          <p:nvPr/>
        </p:nvSpPr>
        <p:spPr>
          <a:xfrm rot="8392776" flipH="1">
            <a:off x="7428809" y="8189559"/>
            <a:ext cx="3430382" cy="3882120"/>
          </a:xfrm>
          <a:custGeom>
            <a:avLst/>
            <a:gdLst/>
            <a:ahLst/>
            <a:cxnLst/>
            <a:rect l="l" t="t" r="r" b="b"/>
            <a:pathLst>
              <a:path w="3430382" h="3882120">
                <a:moveTo>
                  <a:pt x="3430382" y="0"/>
                </a:moveTo>
                <a:lnTo>
                  <a:pt x="0" y="0"/>
                </a:lnTo>
                <a:lnTo>
                  <a:pt x="0" y="3882119"/>
                </a:lnTo>
                <a:lnTo>
                  <a:pt x="3430382" y="3882119"/>
                </a:lnTo>
                <a:lnTo>
                  <a:pt x="3430382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2839342" y="755636"/>
            <a:ext cx="3381617" cy="4114800"/>
          </a:xfrm>
          <a:custGeom>
            <a:avLst/>
            <a:gdLst/>
            <a:ahLst/>
            <a:cxnLst/>
            <a:rect l="l" t="t" r="r" b="b"/>
            <a:pathLst>
              <a:path w="3381617" h="4114800">
                <a:moveTo>
                  <a:pt x="0" y="0"/>
                </a:moveTo>
                <a:lnTo>
                  <a:pt x="3381618" y="0"/>
                </a:lnTo>
                <a:lnTo>
                  <a:pt x="33816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5478222" y="4437281"/>
            <a:ext cx="4436442" cy="4114800"/>
          </a:xfrm>
          <a:custGeom>
            <a:avLst/>
            <a:gdLst/>
            <a:ahLst/>
            <a:cxnLst/>
            <a:rect l="l" t="t" r="r" b="b"/>
            <a:pathLst>
              <a:path w="4436442" h="4114800">
                <a:moveTo>
                  <a:pt x="0" y="0"/>
                </a:moveTo>
                <a:lnTo>
                  <a:pt x="4436442" y="0"/>
                </a:lnTo>
                <a:lnTo>
                  <a:pt x="443644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7" name="投影片編號版面配置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4">
            <a:extLst>
              <a:ext uri="{FF2B5EF4-FFF2-40B4-BE49-F238E27FC236}">
                <a16:creationId xmlns:a16="http://schemas.microsoft.com/office/drawing/2014/main" id="{DDB3035F-6102-84C5-6769-2D8503D54108}"/>
              </a:ext>
            </a:extLst>
          </p:cNvPr>
          <p:cNvGrpSpPr/>
          <p:nvPr/>
        </p:nvGrpSpPr>
        <p:grpSpPr>
          <a:xfrm>
            <a:off x="13610070" y="864005"/>
            <a:ext cx="6766964" cy="10451695"/>
            <a:chOff x="0" y="0"/>
            <a:chExt cx="9022618" cy="13935593"/>
          </a:xfrm>
        </p:grpSpPr>
        <p:sp>
          <p:nvSpPr>
            <p:cNvPr id="75" name="Freeform 5">
              <a:extLst>
                <a:ext uri="{FF2B5EF4-FFF2-40B4-BE49-F238E27FC236}">
                  <a16:creationId xmlns:a16="http://schemas.microsoft.com/office/drawing/2014/main" id="{7DC75E62-CEA7-954F-D2D7-3B4AC969809D}"/>
                </a:ext>
              </a:extLst>
            </p:cNvPr>
            <p:cNvSpPr/>
            <p:nvPr/>
          </p:nvSpPr>
          <p:spPr>
            <a:xfrm>
              <a:off x="1525716" y="0"/>
              <a:ext cx="5356721" cy="5486400"/>
            </a:xfrm>
            <a:custGeom>
              <a:avLst/>
              <a:gdLst/>
              <a:ahLst/>
              <a:cxnLst/>
              <a:rect l="l" t="t" r="r" b="b"/>
              <a:pathLst>
                <a:path w="5356721" h="5486400">
                  <a:moveTo>
                    <a:pt x="0" y="0"/>
                  </a:moveTo>
                  <a:lnTo>
                    <a:pt x="5356722" y="0"/>
                  </a:lnTo>
                  <a:lnTo>
                    <a:pt x="5356722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6" name="Freeform 6">
              <a:extLst>
                <a:ext uri="{FF2B5EF4-FFF2-40B4-BE49-F238E27FC236}">
                  <a16:creationId xmlns:a16="http://schemas.microsoft.com/office/drawing/2014/main" id="{C567BF2E-F17D-5D5F-8F4E-19BFA0561848}"/>
                </a:ext>
              </a:extLst>
            </p:cNvPr>
            <p:cNvSpPr/>
            <p:nvPr/>
          </p:nvSpPr>
          <p:spPr>
            <a:xfrm>
              <a:off x="0" y="8556954"/>
              <a:ext cx="9022618" cy="5378639"/>
            </a:xfrm>
            <a:custGeom>
              <a:avLst/>
              <a:gdLst/>
              <a:ahLst/>
              <a:cxnLst/>
              <a:rect l="l" t="t" r="r" b="b"/>
              <a:pathLst>
                <a:path w="9022618" h="5378639">
                  <a:moveTo>
                    <a:pt x="0" y="0"/>
                  </a:moveTo>
                  <a:lnTo>
                    <a:pt x="9022618" y="0"/>
                  </a:lnTo>
                  <a:lnTo>
                    <a:pt x="9022618" y="5378639"/>
                  </a:lnTo>
                  <a:lnTo>
                    <a:pt x="0" y="53786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39" t="-2003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-457200" y="-1824246"/>
            <a:ext cx="19387581" cy="3661460"/>
            <a:chOff x="0" y="0"/>
            <a:chExt cx="25850108" cy="6425741"/>
          </a:xfrm>
        </p:grpSpPr>
        <p:sp>
          <p:nvSpPr>
            <p:cNvPr id="7" name="Freeform 7"/>
            <p:cNvSpPr/>
            <p:nvPr/>
          </p:nvSpPr>
          <p:spPr>
            <a:xfrm rot="-5400000">
              <a:off x="9712184" y="-9712184"/>
              <a:ext cx="6425741" cy="25850108"/>
            </a:xfrm>
            <a:custGeom>
              <a:avLst/>
              <a:gdLst/>
              <a:ahLst/>
              <a:cxnLst/>
              <a:rect l="l" t="t" r="r" b="b"/>
              <a:pathLst>
                <a:path w="6425741" h="25850108">
                  <a:moveTo>
                    <a:pt x="0" y="0"/>
                  </a:moveTo>
                  <a:lnTo>
                    <a:pt x="6425741" y="0"/>
                  </a:lnTo>
                  <a:lnTo>
                    <a:pt x="6425741" y="25850109"/>
                  </a:lnTo>
                  <a:lnTo>
                    <a:pt x="0" y="258501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24894" r="-378918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flipH="1">
              <a:off x="11387446" y="841121"/>
              <a:ext cx="9474870" cy="5584620"/>
            </a:xfrm>
            <a:custGeom>
              <a:avLst/>
              <a:gdLst/>
              <a:ahLst/>
              <a:cxnLst/>
              <a:rect l="l" t="t" r="r" b="b"/>
              <a:pathLst>
                <a:path w="9474870" h="5584620">
                  <a:moveTo>
                    <a:pt x="9474870" y="0"/>
                  </a:moveTo>
                  <a:lnTo>
                    <a:pt x="0" y="0"/>
                  </a:lnTo>
                  <a:lnTo>
                    <a:pt x="0" y="5584620"/>
                  </a:lnTo>
                  <a:lnTo>
                    <a:pt x="9474870" y="5584620"/>
                  </a:lnTo>
                  <a:lnTo>
                    <a:pt x="9474870" y="0"/>
                  </a:lnTo>
                  <a:close/>
                </a:path>
              </a:pathLst>
            </a:custGeom>
            <a:blipFill>
              <a:blip r:embed="rId7"/>
              <a:stretch>
                <a:fillRect t="-76204" b="-30697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 flipH="1">
              <a:off x="0" y="841121"/>
              <a:ext cx="4242536" cy="5584620"/>
            </a:xfrm>
            <a:custGeom>
              <a:avLst/>
              <a:gdLst/>
              <a:ahLst/>
              <a:cxnLst/>
              <a:rect l="l" t="t" r="r" b="b"/>
              <a:pathLst>
                <a:path w="4242536" h="5584620">
                  <a:moveTo>
                    <a:pt x="4242536" y="0"/>
                  </a:moveTo>
                  <a:lnTo>
                    <a:pt x="0" y="0"/>
                  </a:lnTo>
                  <a:lnTo>
                    <a:pt x="0" y="5584620"/>
                  </a:lnTo>
                  <a:lnTo>
                    <a:pt x="4242536" y="5584620"/>
                  </a:lnTo>
                  <a:lnTo>
                    <a:pt x="4242536" y="0"/>
                  </a:lnTo>
                  <a:close/>
                </a:path>
              </a:pathLst>
            </a:custGeom>
            <a:blipFill>
              <a:blip r:embed="rId7"/>
              <a:stretch>
                <a:fillRect t="-61369" r="-123330" b="-45533"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>
            <a:off x="12767851" y="485743"/>
            <a:ext cx="2088442" cy="1979536"/>
          </a:xfrm>
          <a:custGeom>
            <a:avLst/>
            <a:gdLst/>
            <a:ahLst/>
            <a:cxnLst/>
            <a:rect l="l" t="t" r="r" b="b"/>
            <a:pathLst>
              <a:path w="3701606" h="4114800">
                <a:moveTo>
                  <a:pt x="0" y="0"/>
                </a:moveTo>
                <a:lnTo>
                  <a:pt x="3701606" y="0"/>
                </a:lnTo>
                <a:lnTo>
                  <a:pt x="37016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327548" y="522892"/>
            <a:ext cx="6990026" cy="1063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241"/>
              </a:lnSpc>
              <a:spcBef>
                <a:spcPct val="0"/>
              </a:spcBef>
            </a:pPr>
            <a:r>
              <a:rPr lang="en-US" sz="8958" spc="-447" dirty="0" err="1">
                <a:solidFill>
                  <a:srgbClr val="FAF9F4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我的冒險地圖</a:t>
            </a:r>
            <a:endParaRPr lang="en-US" sz="8958" spc="-447" dirty="0">
              <a:solidFill>
                <a:srgbClr val="FAF9F4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Cooper BT Light"/>
              <a:sym typeface="Cooper BT Light"/>
            </a:endParaRPr>
          </a:p>
        </p:txBody>
      </p:sp>
      <p:grpSp>
        <p:nvGrpSpPr>
          <p:cNvPr id="11" name="Group 5">
            <a:extLst>
              <a:ext uri="{FF2B5EF4-FFF2-40B4-BE49-F238E27FC236}">
                <a16:creationId xmlns:a16="http://schemas.microsoft.com/office/drawing/2014/main" id="{8BAEBF81-6195-A8DF-CC8E-536BE4E31050}"/>
              </a:ext>
            </a:extLst>
          </p:cNvPr>
          <p:cNvGrpSpPr/>
          <p:nvPr/>
        </p:nvGrpSpPr>
        <p:grpSpPr>
          <a:xfrm>
            <a:off x="5818446" y="2171700"/>
            <a:ext cx="2082671" cy="1825569"/>
            <a:chOff x="0" y="0"/>
            <a:chExt cx="788437" cy="800114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190EF9CE-8019-6E0F-1050-370607FB7EBC}"/>
                </a:ext>
              </a:extLst>
            </p:cNvPr>
            <p:cNvSpPr/>
            <p:nvPr/>
          </p:nvSpPr>
          <p:spPr>
            <a:xfrm>
              <a:off x="0" y="0"/>
              <a:ext cx="788437" cy="800114"/>
            </a:xfrm>
            <a:custGeom>
              <a:avLst/>
              <a:gdLst/>
              <a:ahLst/>
              <a:cxnLst/>
              <a:rect l="l" t="t" r="r" b="b"/>
              <a:pathLst>
                <a:path w="788437" h="800114">
                  <a:moveTo>
                    <a:pt x="0" y="0"/>
                  </a:moveTo>
                  <a:lnTo>
                    <a:pt x="788437" y="0"/>
                  </a:lnTo>
                  <a:lnTo>
                    <a:pt x="788437" y="800114"/>
                  </a:lnTo>
                  <a:lnTo>
                    <a:pt x="0" y="8001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8DA875"/>
              </a:solidFill>
              <a:prstDash val="solid"/>
              <a:miter/>
            </a:ln>
          </p:spPr>
        </p:sp>
        <p:sp>
          <p:nvSpPr>
            <p:cNvPr id="13" name="TextBox 7">
              <a:extLst>
                <a:ext uri="{FF2B5EF4-FFF2-40B4-BE49-F238E27FC236}">
                  <a16:creationId xmlns:a16="http://schemas.microsoft.com/office/drawing/2014/main" id="{58AC5962-C734-3498-2112-0A18B19C9898}"/>
                </a:ext>
              </a:extLst>
            </p:cNvPr>
            <p:cNvSpPr txBox="1"/>
            <p:nvPr/>
          </p:nvSpPr>
          <p:spPr>
            <a:xfrm>
              <a:off x="0" y="9525"/>
              <a:ext cx="788437" cy="790589"/>
            </a:xfrm>
            <a:prstGeom prst="rect">
              <a:avLst/>
            </a:prstGeom>
          </p:spPr>
          <p:txBody>
            <a:bodyPr lIns="50800" tIns="50800" rIns="50800" bIns="50800" rtlCol="0" anchor="t" anchorCtr="0"/>
            <a:lstStyle/>
            <a:p>
              <a:pPr algn="ctr">
                <a:lnSpc>
                  <a:spcPts val="3885"/>
                </a:lnSpc>
              </a:pPr>
              <a:r>
                <a:rPr lang="zh-TW" altLang="en-US" sz="3200" b="1" dirty="0">
                  <a:solidFill>
                    <a:srgbClr val="201E21"/>
                  </a:solidFill>
                  <a:latin typeface="Coco Gothic"/>
                  <a:ea typeface="Coco Gothic"/>
                  <a:cs typeface="Coco Gothic"/>
                  <a:sym typeface="Coco Gothic"/>
                </a:rPr>
                <a:t>地點</a:t>
              </a:r>
              <a:r>
                <a:rPr lang="en-US" altLang="zh-TW" sz="3200" b="1" dirty="0">
                  <a:solidFill>
                    <a:srgbClr val="201E21"/>
                  </a:solidFill>
                  <a:latin typeface="Coco Gothic"/>
                  <a:ea typeface="Coco Gothic"/>
                  <a:cs typeface="Coco Gothic"/>
                  <a:sym typeface="Coco Gothic"/>
                </a:rPr>
                <a:t>/</a:t>
              </a:r>
              <a:r>
                <a:rPr lang="zh-TW" altLang="en-US" sz="3200" b="1" dirty="0">
                  <a:solidFill>
                    <a:srgbClr val="201E21"/>
                  </a:solidFill>
                  <a:latin typeface="Coco Gothic"/>
                  <a:ea typeface="Coco Gothic"/>
                  <a:cs typeface="Coco Gothic"/>
                  <a:sym typeface="Coco Gothic"/>
                </a:rPr>
                <a:t>機構</a:t>
              </a:r>
              <a:endParaRPr lang="en-US" sz="3200" b="1" dirty="0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endParaRPr>
            </a:p>
          </p:txBody>
        </p:sp>
      </p:grpSp>
      <p:grpSp>
        <p:nvGrpSpPr>
          <p:cNvPr id="24" name="Group 5">
            <a:extLst>
              <a:ext uri="{FF2B5EF4-FFF2-40B4-BE49-F238E27FC236}">
                <a16:creationId xmlns:a16="http://schemas.microsoft.com/office/drawing/2014/main" id="{3F7F11B1-6CE7-EEF2-4309-4CEEB943EC5A}"/>
              </a:ext>
            </a:extLst>
          </p:cNvPr>
          <p:cNvGrpSpPr/>
          <p:nvPr/>
        </p:nvGrpSpPr>
        <p:grpSpPr>
          <a:xfrm>
            <a:off x="8102665" y="2171700"/>
            <a:ext cx="2082671" cy="1825569"/>
            <a:chOff x="0" y="0"/>
            <a:chExt cx="788437" cy="800114"/>
          </a:xfrm>
        </p:grpSpPr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3BD53A3E-A800-E191-9CDE-63E648F901EC}"/>
                </a:ext>
              </a:extLst>
            </p:cNvPr>
            <p:cNvSpPr/>
            <p:nvPr/>
          </p:nvSpPr>
          <p:spPr>
            <a:xfrm>
              <a:off x="0" y="0"/>
              <a:ext cx="788437" cy="800114"/>
            </a:xfrm>
            <a:custGeom>
              <a:avLst/>
              <a:gdLst/>
              <a:ahLst/>
              <a:cxnLst/>
              <a:rect l="l" t="t" r="r" b="b"/>
              <a:pathLst>
                <a:path w="788437" h="800114">
                  <a:moveTo>
                    <a:pt x="0" y="0"/>
                  </a:moveTo>
                  <a:lnTo>
                    <a:pt x="788437" y="0"/>
                  </a:lnTo>
                  <a:lnTo>
                    <a:pt x="788437" y="800114"/>
                  </a:lnTo>
                  <a:lnTo>
                    <a:pt x="0" y="8001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8DA875"/>
              </a:solidFill>
              <a:prstDash val="solid"/>
              <a:miter/>
            </a:ln>
          </p:spPr>
        </p:sp>
        <p:sp>
          <p:nvSpPr>
            <p:cNvPr id="34" name="TextBox 7">
              <a:extLst>
                <a:ext uri="{FF2B5EF4-FFF2-40B4-BE49-F238E27FC236}">
                  <a16:creationId xmlns:a16="http://schemas.microsoft.com/office/drawing/2014/main" id="{4C253A9D-3B07-BE35-B054-36F65CE9561F}"/>
                </a:ext>
              </a:extLst>
            </p:cNvPr>
            <p:cNvSpPr txBox="1"/>
            <p:nvPr/>
          </p:nvSpPr>
          <p:spPr>
            <a:xfrm>
              <a:off x="0" y="9525"/>
              <a:ext cx="788437" cy="790589"/>
            </a:xfrm>
            <a:prstGeom prst="rect">
              <a:avLst/>
            </a:prstGeom>
          </p:spPr>
          <p:txBody>
            <a:bodyPr lIns="50800" tIns="50800" rIns="50800" bIns="50800" rtlCol="0" anchor="t" anchorCtr="0"/>
            <a:lstStyle/>
            <a:p>
              <a:pPr algn="ctr">
                <a:lnSpc>
                  <a:spcPts val="3885"/>
                </a:lnSpc>
              </a:pPr>
              <a:r>
                <a:rPr lang="zh-TW" altLang="en-US" sz="3200" b="1" dirty="0">
                  <a:solidFill>
                    <a:srgbClr val="201E21"/>
                  </a:solidFill>
                  <a:latin typeface="Coco Gothic"/>
                  <a:ea typeface="Coco Gothic"/>
                  <a:cs typeface="Coco Gothic"/>
                  <a:sym typeface="Coco Gothic"/>
                </a:rPr>
                <a:t>目標</a:t>
              </a:r>
              <a:endParaRPr lang="en-US" sz="3200" b="1" dirty="0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endParaRPr>
            </a:p>
          </p:txBody>
        </p:sp>
      </p:grpSp>
      <p:grpSp>
        <p:nvGrpSpPr>
          <p:cNvPr id="35" name="Group 5">
            <a:extLst>
              <a:ext uri="{FF2B5EF4-FFF2-40B4-BE49-F238E27FC236}">
                <a16:creationId xmlns:a16="http://schemas.microsoft.com/office/drawing/2014/main" id="{AE9F3308-86D9-6C3D-7B0F-212354617ACB}"/>
              </a:ext>
            </a:extLst>
          </p:cNvPr>
          <p:cNvGrpSpPr/>
          <p:nvPr/>
        </p:nvGrpSpPr>
        <p:grpSpPr>
          <a:xfrm>
            <a:off x="10386883" y="2171700"/>
            <a:ext cx="2082671" cy="1825569"/>
            <a:chOff x="0" y="0"/>
            <a:chExt cx="788437" cy="800114"/>
          </a:xfrm>
        </p:grpSpPr>
        <p:sp>
          <p:nvSpPr>
            <p:cNvPr id="36" name="Freeform 6">
              <a:extLst>
                <a:ext uri="{FF2B5EF4-FFF2-40B4-BE49-F238E27FC236}">
                  <a16:creationId xmlns:a16="http://schemas.microsoft.com/office/drawing/2014/main" id="{A186DFE7-FF3C-9856-937C-5A8F4AA88878}"/>
                </a:ext>
              </a:extLst>
            </p:cNvPr>
            <p:cNvSpPr/>
            <p:nvPr/>
          </p:nvSpPr>
          <p:spPr>
            <a:xfrm>
              <a:off x="0" y="0"/>
              <a:ext cx="788437" cy="800114"/>
            </a:xfrm>
            <a:custGeom>
              <a:avLst/>
              <a:gdLst/>
              <a:ahLst/>
              <a:cxnLst/>
              <a:rect l="l" t="t" r="r" b="b"/>
              <a:pathLst>
                <a:path w="788437" h="800114">
                  <a:moveTo>
                    <a:pt x="0" y="0"/>
                  </a:moveTo>
                  <a:lnTo>
                    <a:pt x="788437" y="0"/>
                  </a:lnTo>
                  <a:lnTo>
                    <a:pt x="788437" y="800114"/>
                  </a:lnTo>
                  <a:lnTo>
                    <a:pt x="0" y="8001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8DA875"/>
              </a:solidFill>
              <a:prstDash val="solid"/>
              <a:miter/>
            </a:ln>
          </p:spPr>
        </p:sp>
        <p:sp>
          <p:nvSpPr>
            <p:cNvPr id="37" name="TextBox 7">
              <a:extLst>
                <a:ext uri="{FF2B5EF4-FFF2-40B4-BE49-F238E27FC236}">
                  <a16:creationId xmlns:a16="http://schemas.microsoft.com/office/drawing/2014/main" id="{C0C3667E-06FB-EE89-6B18-4319194ABFDD}"/>
                </a:ext>
              </a:extLst>
            </p:cNvPr>
            <p:cNvSpPr txBox="1"/>
            <p:nvPr/>
          </p:nvSpPr>
          <p:spPr>
            <a:xfrm>
              <a:off x="0" y="9525"/>
              <a:ext cx="788437" cy="790589"/>
            </a:xfrm>
            <a:prstGeom prst="rect">
              <a:avLst/>
            </a:prstGeom>
          </p:spPr>
          <p:txBody>
            <a:bodyPr lIns="50800" tIns="50800" rIns="50800" bIns="50800" rtlCol="0" anchor="t" anchorCtr="0"/>
            <a:lstStyle/>
            <a:p>
              <a:pPr algn="ctr">
                <a:lnSpc>
                  <a:spcPts val="3885"/>
                </a:lnSpc>
              </a:pPr>
              <a:r>
                <a:rPr lang="zh-TW" altLang="en-US" sz="3200" b="1" dirty="0">
                  <a:solidFill>
                    <a:srgbClr val="201E21"/>
                  </a:solidFill>
                  <a:latin typeface="Coco Gothic"/>
                  <a:ea typeface="Coco Gothic"/>
                  <a:cs typeface="Coco Gothic"/>
                  <a:sym typeface="Coco Gothic"/>
                </a:rPr>
                <a:t>想提升的</a:t>
              </a:r>
              <a:endParaRPr lang="en-US" altLang="zh-TW" sz="3200" b="1" dirty="0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endParaRPr>
            </a:p>
            <a:p>
              <a:pPr algn="ctr">
                <a:lnSpc>
                  <a:spcPts val="3885"/>
                </a:lnSpc>
              </a:pPr>
              <a:r>
                <a:rPr lang="zh-TW" altLang="en-US" sz="3200" b="1" dirty="0">
                  <a:solidFill>
                    <a:srgbClr val="201E21"/>
                  </a:solidFill>
                  <a:latin typeface="Coco Gothic"/>
                  <a:ea typeface="Coco Gothic"/>
                  <a:cs typeface="Coco Gothic"/>
                  <a:sym typeface="Coco Gothic"/>
                </a:rPr>
                <a:t>技能</a:t>
              </a:r>
              <a:endParaRPr lang="en-US" sz="3200" b="1" dirty="0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endParaRPr>
            </a:p>
          </p:txBody>
        </p:sp>
      </p:grpSp>
      <p:grpSp>
        <p:nvGrpSpPr>
          <p:cNvPr id="38" name="Group 5">
            <a:extLst>
              <a:ext uri="{FF2B5EF4-FFF2-40B4-BE49-F238E27FC236}">
                <a16:creationId xmlns:a16="http://schemas.microsoft.com/office/drawing/2014/main" id="{C780E77D-5650-6934-C432-E4397CEB3055}"/>
              </a:ext>
            </a:extLst>
          </p:cNvPr>
          <p:cNvGrpSpPr/>
          <p:nvPr/>
        </p:nvGrpSpPr>
        <p:grpSpPr>
          <a:xfrm>
            <a:off x="5818446" y="4131635"/>
            <a:ext cx="2082671" cy="1825569"/>
            <a:chOff x="0" y="0"/>
            <a:chExt cx="788437" cy="800114"/>
          </a:xfrm>
        </p:grpSpPr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A7766B48-DE59-3957-2FBE-F20E015EF2D5}"/>
                </a:ext>
              </a:extLst>
            </p:cNvPr>
            <p:cNvSpPr/>
            <p:nvPr/>
          </p:nvSpPr>
          <p:spPr>
            <a:xfrm>
              <a:off x="0" y="0"/>
              <a:ext cx="788437" cy="800114"/>
            </a:xfrm>
            <a:custGeom>
              <a:avLst/>
              <a:gdLst/>
              <a:ahLst/>
              <a:cxnLst/>
              <a:rect l="l" t="t" r="r" b="b"/>
              <a:pathLst>
                <a:path w="788437" h="800114">
                  <a:moveTo>
                    <a:pt x="0" y="0"/>
                  </a:moveTo>
                  <a:lnTo>
                    <a:pt x="788437" y="0"/>
                  </a:lnTo>
                  <a:lnTo>
                    <a:pt x="788437" y="800114"/>
                  </a:lnTo>
                  <a:lnTo>
                    <a:pt x="0" y="8001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8DA875"/>
              </a:solidFill>
              <a:prstDash val="solid"/>
              <a:miter/>
            </a:ln>
          </p:spPr>
        </p:sp>
        <p:sp>
          <p:nvSpPr>
            <p:cNvPr id="40" name="TextBox 7">
              <a:extLst>
                <a:ext uri="{FF2B5EF4-FFF2-40B4-BE49-F238E27FC236}">
                  <a16:creationId xmlns:a16="http://schemas.microsoft.com/office/drawing/2014/main" id="{87C92CD4-3ED6-7CB4-9233-2631D0530740}"/>
                </a:ext>
              </a:extLst>
            </p:cNvPr>
            <p:cNvSpPr txBox="1"/>
            <p:nvPr/>
          </p:nvSpPr>
          <p:spPr>
            <a:xfrm>
              <a:off x="0" y="9525"/>
              <a:ext cx="788437" cy="790589"/>
            </a:xfrm>
            <a:prstGeom prst="rect">
              <a:avLst/>
            </a:prstGeom>
          </p:spPr>
          <p:txBody>
            <a:bodyPr lIns="50800" tIns="50800" rIns="50800" bIns="50800" rtlCol="0" anchor="t" anchorCtr="0"/>
            <a:lstStyle/>
            <a:p>
              <a:pPr algn="ctr">
                <a:lnSpc>
                  <a:spcPts val="3885"/>
                </a:lnSpc>
              </a:pPr>
              <a:r>
                <a:rPr lang="zh-TW" altLang="en-US" sz="3200" b="1" dirty="0">
                  <a:solidFill>
                    <a:srgbClr val="201E21"/>
                  </a:solidFill>
                  <a:latin typeface="Coco Gothic"/>
                  <a:ea typeface="Coco Gothic"/>
                  <a:cs typeface="Coco Gothic"/>
                  <a:sym typeface="Coco Gothic"/>
                </a:rPr>
                <a:t>動機</a:t>
              </a:r>
              <a:endParaRPr lang="en-US" sz="3200" b="1" dirty="0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endParaRPr>
            </a:p>
          </p:txBody>
        </p:sp>
      </p:grpSp>
      <p:grpSp>
        <p:nvGrpSpPr>
          <p:cNvPr id="41" name="Group 5">
            <a:extLst>
              <a:ext uri="{FF2B5EF4-FFF2-40B4-BE49-F238E27FC236}">
                <a16:creationId xmlns:a16="http://schemas.microsoft.com/office/drawing/2014/main" id="{A4929903-259F-2D88-4D76-6E93773F1429}"/>
              </a:ext>
            </a:extLst>
          </p:cNvPr>
          <p:cNvGrpSpPr/>
          <p:nvPr/>
        </p:nvGrpSpPr>
        <p:grpSpPr>
          <a:xfrm>
            <a:off x="8102665" y="4131635"/>
            <a:ext cx="2082671" cy="1825569"/>
            <a:chOff x="0" y="0"/>
            <a:chExt cx="788437" cy="800114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D9774F71-7C41-0AC5-22FE-8E763D36D8F1}"/>
                </a:ext>
              </a:extLst>
            </p:cNvPr>
            <p:cNvSpPr/>
            <p:nvPr/>
          </p:nvSpPr>
          <p:spPr>
            <a:xfrm>
              <a:off x="0" y="0"/>
              <a:ext cx="788437" cy="800114"/>
            </a:xfrm>
            <a:custGeom>
              <a:avLst/>
              <a:gdLst/>
              <a:ahLst/>
              <a:cxnLst/>
              <a:rect l="l" t="t" r="r" b="b"/>
              <a:pathLst>
                <a:path w="788437" h="800114">
                  <a:moveTo>
                    <a:pt x="0" y="0"/>
                  </a:moveTo>
                  <a:lnTo>
                    <a:pt x="788437" y="0"/>
                  </a:lnTo>
                  <a:lnTo>
                    <a:pt x="788437" y="800114"/>
                  </a:lnTo>
                  <a:lnTo>
                    <a:pt x="0" y="800114"/>
                  </a:lnTo>
                  <a:close/>
                </a:path>
              </a:pathLst>
            </a:custGeom>
            <a:grpFill/>
            <a:ln w="38100" cap="sq">
              <a:solidFill>
                <a:srgbClr val="8DA875"/>
              </a:solidFill>
              <a:prstDash val="solid"/>
              <a:miter/>
            </a:ln>
          </p:spPr>
        </p:sp>
        <p:sp>
          <p:nvSpPr>
            <p:cNvPr id="43" name="TextBox 7">
              <a:extLst>
                <a:ext uri="{FF2B5EF4-FFF2-40B4-BE49-F238E27FC236}">
                  <a16:creationId xmlns:a16="http://schemas.microsoft.com/office/drawing/2014/main" id="{F278929C-C622-6F4C-9E0F-2C2B5CE5A96C}"/>
                </a:ext>
              </a:extLst>
            </p:cNvPr>
            <p:cNvSpPr txBox="1"/>
            <p:nvPr/>
          </p:nvSpPr>
          <p:spPr>
            <a:xfrm>
              <a:off x="0" y="9525"/>
              <a:ext cx="788437" cy="790589"/>
            </a:xfrm>
            <a:prstGeom prst="rect">
              <a:avLst/>
            </a:prstGeom>
            <a:grpFill/>
          </p:spPr>
          <p:txBody>
            <a:bodyPr lIns="50800" tIns="50800" rIns="50800" bIns="50800" rtlCol="0" anchor="t" anchorCtr="0"/>
            <a:lstStyle/>
            <a:p>
              <a:pPr algn="ctr">
                <a:lnSpc>
                  <a:spcPts val="3885"/>
                </a:lnSpc>
              </a:pPr>
              <a:r>
                <a:rPr lang="zh-TW" altLang="en-US" sz="3200" b="1" dirty="0">
                  <a:solidFill>
                    <a:srgbClr val="201E21"/>
                  </a:solidFill>
                  <a:latin typeface="Coco Gothic"/>
                  <a:ea typeface="Coco Gothic"/>
                  <a:cs typeface="Coco Gothic"/>
                  <a:sym typeface="Coco Gothic"/>
                </a:rPr>
                <a:t>探險任務</a:t>
              </a:r>
              <a:endParaRPr lang="en-US" sz="3200" b="1" dirty="0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endParaRPr>
            </a:p>
          </p:txBody>
        </p:sp>
      </p:grpSp>
      <p:grpSp>
        <p:nvGrpSpPr>
          <p:cNvPr id="44" name="Group 5">
            <a:extLst>
              <a:ext uri="{FF2B5EF4-FFF2-40B4-BE49-F238E27FC236}">
                <a16:creationId xmlns:a16="http://schemas.microsoft.com/office/drawing/2014/main" id="{CBFF7034-15FB-6A81-919B-45186D319459}"/>
              </a:ext>
            </a:extLst>
          </p:cNvPr>
          <p:cNvGrpSpPr/>
          <p:nvPr/>
        </p:nvGrpSpPr>
        <p:grpSpPr>
          <a:xfrm>
            <a:off x="10386883" y="4131635"/>
            <a:ext cx="2082671" cy="1825569"/>
            <a:chOff x="0" y="0"/>
            <a:chExt cx="788437" cy="800114"/>
          </a:xfrm>
        </p:grpSpPr>
        <p:sp>
          <p:nvSpPr>
            <p:cNvPr id="45" name="Freeform 6">
              <a:extLst>
                <a:ext uri="{FF2B5EF4-FFF2-40B4-BE49-F238E27FC236}">
                  <a16:creationId xmlns:a16="http://schemas.microsoft.com/office/drawing/2014/main" id="{ADC9A5A7-064B-3F82-FC55-161DB3520F84}"/>
                </a:ext>
              </a:extLst>
            </p:cNvPr>
            <p:cNvSpPr/>
            <p:nvPr/>
          </p:nvSpPr>
          <p:spPr>
            <a:xfrm>
              <a:off x="0" y="0"/>
              <a:ext cx="788437" cy="800114"/>
            </a:xfrm>
            <a:custGeom>
              <a:avLst/>
              <a:gdLst/>
              <a:ahLst/>
              <a:cxnLst/>
              <a:rect l="l" t="t" r="r" b="b"/>
              <a:pathLst>
                <a:path w="788437" h="800114">
                  <a:moveTo>
                    <a:pt x="0" y="0"/>
                  </a:moveTo>
                  <a:lnTo>
                    <a:pt x="788437" y="0"/>
                  </a:lnTo>
                  <a:lnTo>
                    <a:pt x="788437" y="800114"/>
                  </a:lnTo>
                  <a:lnTo>
                    <a:pt x="0" y="8001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8DA875"/>
              </a:solidFill>
              <a:prstDash val="solid"/>
              <a:miter/>
            </a:ln>
          </p:spPr>
        </p:sp>
        <p:sp>
          <p:nvSpPr>
            <p:cNvPr id="46" name="TextBox 7">
              <a:extLst>
                <a:ext uri="{FF2B5EF4-FFF2-40B4-BE49-F238E27FC236}">
                  <a16:creationId xmlns:a16="http://schemas.microsoft.com/office/drawing/2014/main" id="{029D8779-707B-0E02-FE1C-7B1A5E450912}"/>
                </a:ext>
              </a:extLst>
            </p:cNvPr>
            <p:cNvSpPr txBox="1"/>
            <p:nvPr/>
          </p:nvSpPr>
          <p:spPr>
            <a:xfrm>
              <a:off x="0" y="9525"/>
              <a:ext cx="788437" cy="790589"/>
            </a:xfrm>
            <a:prstGeom prst="rect">
              <a:avLst/>
            </a:prstGeom>
          </p:spPr>
          <p:txBody>
            <a:bodyPr lIns="50800" tIns="50800" rIns="50800" bIns="50800" rtlCol="0" anchor="t" anchorCtr="0"/>
            <a:lstStyle/>
            <a:p>
              <a:pPr algn="ctr">
                <a:lnSpc>
                  <a:spcPts val="3885"/>
                </a:lnSpc>
              </a:pPr>
              <a:r>
                <a:rPr lang="zh-TW" altLang="en-US" sz="3200" b="1" dirty="0">
                  <a:solidFill>
                    <a:srgbClr val="201E21"/>
                  </a:solidFill>
                  <a:latin typeface="Coco Gothic"/>
                  <a:ea typeface="Coco Gothic"/>
                  <a:cs typeface="Coco Gothic"/>
                  <a:sym typeface="Coco Gothic"/>
                </a:rPr>
                <a:t>想獲得的</a:t>
              </a:r>
              <a:endParaRPr lang="en-US" altLang="zh-TW" sz="3200" b="1" dirty="0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endParaRPr>
            </a:p>
            <a:p>
              <a:pPr algn="ctr">
                <a:lnSpc>
                  <a:spcPts val="3885"/>
                </a:lnSpc>
              </a:pPr>
              <a:r>
                <a:rPr lang="zh-TW" altLang="en-US" sz="3200" b="1" dirty="0">
                  <a:solidFill>
                    <a:srgbClr val="201E21"/>
                  </a:solidFill>
                  <a:latin typeface="Coco Gothic"/>
                  <a:ea typeface="Coco Gothic"/>
                  <a:cs typeface="Coco Gothic"/>
                  <a:sym typeface="Coco Gothic"/>
                </a:rPr>
                <a:t>知識</a:t>
              </a:r>
              <a:endParaRPr lang="en-US" sz="3200" b="1" dirty="0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endParaRPr>
            </a:p>
          </p:txBody>
        </p:sp>
      </p:grpSp>
      <p:grpSp>
        <p:nvGrpSpPr>
          <p:cNvPr id="47" name="Group 5">
            <a:extLst>
              <a:ext uri="{FF2B5EF4-FFF2-40B4-BE49-F238E27FC236}">
                <a16:creationId xmlns:a16="http://schemas.microsoft.com/office/drawing/2014/main" id="{080BED24-D450-571C-0A7C-E5758B9EB468}"/>
              </a:ext>
            </a:extLst>
          </p:cNvPr>
          <p:cNvGrpSpPr/>
          <p:nvPr/>
        </p:nvGrpSpPr>
        <p:grpSpPr>
          <a:xfrm>
            <a:off x="5818446" y="6091570"/>
            <a:ext cx="2082671" cy="1825569"/>
            <a:chOff x="0" y="0"/>
            <a:chExt cx="788437" cy="800114"/>
          </a:xfrm>
        </p:grpSpPr>
        <p:sp>
          <p:nvSpPr>
            <p:cNvPr id="48" name="Freeform 6">
              <a:extLst>
                <a:ext uri="{FF2B5EF4-FFF2-40B4-BE49-F238E27FC236}">
                  <a16:creationId xmlns:a16="http://schemas.microsoft.com/office/drawing/2014/main" id="{1C719574-73AD-A6FD-A385-D22954560CD2}"/>
                </a:ext>
              </a:extLst>
            </p:cNvPr>
            <p:cNvSpPr/>
            <p:nvPr/>
          </p:nvSpPr>
          <p:spPr>
            <a:xfrm>
              <a:off x="0" y="0"/>
              <a:ext cx="788437" cy="800114"/>
            </a:xfrm>
            <a:custGeom>
              <a:avLst/>
              <a:gdLst/>
              <a:ahLst/>
              <a:cxnLst/>
              <a:rect l="l" t="t" r="r" b="b"/>
              <a:pathLst>
                <a:path w="788437" h="800114">
                  <a:moveTo>
                    <a:pt x="0" y="0"/>
                  </a:moveTo>
                  <a:lnTo>
                    <a:pt x="788437" y="0"/>
                  </a:lnTo>
                  <a:lnTo>
                    <a:pt x="788437" y="800114"/>
                  </a:lnTo>
                  <a:lnTo>
                    <a:pt x="0" y="8001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8DA875"/>
              </a:solidFill>
              <a:prstDash val="solid"/>
              <a:miter/>
            </a:ln>
          </p:spPr>
        </p:sp>
        <p:sp>
          <p:nvSpPr>
            <p:cNvPr id="49" name="TextBox 7">
              <a:extLst>
                <a:ext uri="{FF2B5EF4-FFF2-40B4-BE49-F238E27FC236}">
                  <a16:creationId xmlns:a16="http://schemas.microsoft.com/office/drawing/2014/main" id="{0D5FA8FB-80EC-BF15-509E-150EF49A7151}"/>
                </a:ext>
              </a:extLst>
            </p:cNvPr>
            <p:cNvSpPr txBox="1"/>
            <p:nvPr/>
          </p:nvSpPr>
          <p:spPr>
            <a:xfrm>
              <a:off x="0" y="9525"/>
              <a:ext cx="788437" cy="790589"/>
            </a:xfrm>
            <a:prstGeom prst="rect">
              <a:avLst/>
            </a:prstGeom>
          </p:spPr>
          <p:txBody>
            <a:bodyPr lIns="50800" tIns="50800" rIns="50800" bIns="50800" rtlCol="0" anchor="t" anchorCtr="0"/>
            <a:lstStyle/>
            <a:p>
              <a:pPr algn="ctr">
                <a:lnSpc>
                  <a:spcPts val="3885"/>
                </a:lnSpc>
              </a:pPr>
              <a:r>
                <a:rPr lang="zh-TW" altLang="en-US" sz="3200" b="1" dirty="0">
                  <a:solidFill>
                    <a:srgbClr val="201E21"/>
                  </a:solidFill>
                  <a:latin typeface="Coco Gothic"/>
                  <a:ea typeface="Coco Gothic"/>
                  <a:cs typeface="Coco Gothic"/>
                  <a:sym typeface="Coco Gothic"/>
                </a:rPr>
                <a:t>管道蒐集</a:t>
              </a:r>
              <a:endParaRPr lang="en-US" altLang="zh-TW" sz="3200" b="1" dirty="0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endParaRPr>
            </a:p>
            <a:p>
              <a:pPr algn="ctr">
                <a:lnSpc>
                  <a:spcPts val="3885"/>
                </a:lnSpc>
              </a:pPr>
              <a:r>
                <a:rPr lang="zh-TW" altLang="en-US" sz="3200" b="1" dirty="0">
                  <a:solidFill>
                    <a:srgbClr val="201E21"/>
                  </a:solidFill>
                  <a:latin typeface="Coco Gothic"/>
                  <a:ea typeface="Coco Gothic"/>
                  <a:cs typeface="Coco Gothic"/>
                  <a:sym typeface="Coco Gothic"/>
                </a:rPr>
                <a:t>資訊</a:t>
              </a:r>
              <a:endParaRPr lang="en-US" sz="3200" b="1" dirty="0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endParaRPr>
            </a:p>
          </p:txBody>
        </p:sp>
      </p:grpSp>
      <p:grpSp>
        <p:nvGrpSpPr>
          <p:cNvPr id="50" name="Group 5">
            <a:extLst>
              <a:ext uri="{FF2B5EF4-FFF2-40B4-BE49-F238E27FC236}">
                <a16:creationId xmlns:a16="http://schemas.microsoft.com/office/drawing/2014/main" id="{1260BF74-2154-1E8F-1DBA-08A3EBFD86E1}"/>
              </a:ext>
            </a:extLst>
          </p:cNvPr>
          <p:cNvGrpSpPr/>
          <p:nvPr/>
        </p:nvGrpSpPr>
        <p:grpSpPr>
          <a:xfrm>
            <a:off x="8102665" y="6091570"/>
            <a:ext cx="2082671" cy="1825569"/>
            <a:chOff x="0" y="0"/>
            <a:chExt cx="788437" cy="800114"/>
          </a:xfrm>
        </p:grpSpPr>
        <p:sp>
          <p:nvSpPr>
            <p:cNvPr id="51" name="Freeform 6">
              <a:extLst>
                <a:ext uri="{FF2B5EF4-FFF2-40B4-BE49-F238E27FC236}">
                  <a16:creationId xmlns:a16="http://schemas.microsoft.com/office/drawing/2014/main" id="{08F1CC75-AC33-4D6D-98AA-438CCF407B49}"/>
                </a:ext>
              </a:extLst>
            </p:cNvPr>
            <p:cNvSpPr/>
            <p:nvPr/>
          </p:nvSpPr>
          <p:spPr>
            <a:xfrm>
              <a:off x="0" y="0"/>
              <a:ext cx="788437" cy="800114"/>
            </a:xfrm>
            <a:custGeom>
              <a:avLst/>
              <a:gdLst/>
              <a:ahLst/>
              <a:cxnLst/>
              <a:rect l="l" t="t" r="r" b="b"/>
              <a:pathLst>
                <a:path w="788437" h="800114">
                  <a:moveTo>
                    <a:pt x="0" y="0"/>
                  </a:moveTo>
                  <a:lnTo>
                    <a:pt x="788437" y="0"/>
                  </a:lnTo>
                  <a:lnTo>
                    <a:pt x="788437" y="800114"/>
                  </a:lnTo>
                  <a:lnTo>
                    <a:pt x="0" y="8001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8DA875"/>
              </a:solidFill>
              <a:prstDash val="solid"/>
              <a:miter/>
            </a:ln>
          </p:spPr>
        </p:sp>
        <p:sp>
          <p:nvSpPr>
            <p:cNvPr id="52" name="TextBox 7">
              <a:extLst>
                <a:ext uri="{FF2B5EF4-FFF2-40B4-BE49-F238E27FC236}">
                  <a16:creationId xmlns:a16="http://schemas.microsoft.com/office/drawing/2014/main" id="{3615F5FA-68BE-AC38-6CD4-568F291DDDF7}"/>
                </a:ext>
              </a:extLst>
            </p:cNvPr>
            <p:cNvSpPr txBox="1"/>
            <p:nvPr/>
          </p:nvSpPr>
          <p:spPr>
            <a:xfrm>
              <a:off x="0" y="9525"/>
              <a:ext cx="788437" cy="790589"/>
            </a:xfrm>
            <a:prstGeom prst="rect">
              <a:avLst/>
            </a:prstGeom>
          </p:spPr>
          <p:txBody>
            <a:bodyPr lIns="50800" tIns="50800" rIns="50800" bIns="50800" rtlCol="0" anchor="t" anchorCtr="0"/>
            <a:lstStyle/>
            <a:p>
              <a:pPr algn="ctr">
                <a:lnSpc>
                  <a:spcPts val="3885"/>
                </a:lnSpc>
              </a:pPr>
              <a:r>
                <a:rPr lang="zh-TW" altLang="en-US" sz="3200" b="1" dirty="0">
                  <a:solidFill>
                    <a:srgbClr val="201E21"/>
                  </a:solidFill>
                  <a:latin typeface="Coco Gothic"/>
                  <a:ea typeface="Coco Gothic"/>
                  <a:cs typeface="Coco Gothic"/>
                  <a:sym typeface="Coco Gothic"/>
                </a:rPr>
                <a:t>如何執行</a:t>
              </a:r>
              <a:endParaRPr lang="en-US" sz="3200" b="1" dirty="0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endParaRPr>
            </a:p>
          </p:txBody>
        </p:sp>
      </p:grpSp>
      <p:grpSp>
        <p:nvGrpSpPr>
          <p:cNvPr id="53" name="Group 5">
            <a:extLst>
              <a:ext uri="{FF2B5EF4-FFF2-40B4-BE49-F238E27FC236}">
                <a16:creationId xmlns:a16="http://schemas.microsoft.com/office/drawing/2014/main" id="{1B9E7AA1-32B0-D4E7-C36E-54BF430F07D9}"/>
              </a:ext>
            </a:extLst>
          </p:cNvPr>
          <p:cNvGrpSpPr/>
          <p:nvPr/>
        </p:nvGrpSpPr>
        <p:grpSpPr>
          <a:xfrm>
            <a:off x="10386883" y="6091570"/>
            <a:ext cx="2082671" cy="1825569"/>
            <a:chOff x="0" y="0"/>
            <a:chExt cx="788437" cy="800114"/>
          </a:xfrm>
        </p:grpSpPr>
        <p:sp>
          <p:nvSpPr>
            <p:cNvPr id="54" name="Freeform 6">
              <a:extLst>
                <a:ext uri="{FF2B5EF4-FFF2-40B4-BE49-F238E27FC236}">
                  <a16:creationId xmlns:a16="http://schemas.microsoft.com/office/drawing/2014/main" id="{51A16CA6-7FD1-0149-3469-8E1564F3CC32}"/>
                </a:ext>
              </a:extLst>
            </p:cNvPr>
            <p:cNvSpPr/>
            <p:nvPr/>
          </p:nvSpPr>
          <p:spPr>
            <a:xfrm>
              <a:off x="0" y="0"/>
              <a:ext cx="788437" cy="800114"/>
            </a:xfrm>
            <a:custGeom>
              <a:avLst/>
              <a:gdLst/>
              <a:ahLst/>
              <a:cxnLst/>
              <a:rect l="l" t="t" r="r" b="b"/>
              <a:pathLst>
                <a:path w="788437" h="800114">
                  <a:moveTo>
                    <a:pt x="0" y="0"/>
                  </a:moveTo>
                  <a:lnTo>
                    <a:pt x="788437" y="0"/>
                  </a:lnTo>
                  <a:lnTo>
                    <a:pt x="788437" y="800114"/>
                  </a:lnTo>
                  <a:lnTo>
                    <a:pt x="0" y="8001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8DA875"/>
              </a:solidFill>
              <a:prstDash val="solid"/>
              <a:miter/>
            </a:ln>
          </p:spPr>
        </p:sp>
        <p:sp>
          <p:nvSpPr>
            <p:cNvPr id="55" name="TextBox 7">
              <a:extLst>
                <a:ext uri="{FF2B5EF4-FFF2-40B4-BE49-F238E27FC236}">
                  <a16:creationId xmlns:a16="http://schemas.microsoft.com/office/drawing/2014/main" id="{F027CAF1-2E62-E87B-E78F-DA62AD2ED279}"/>
                </a:ext>
              </a:extLst>
            </p:cNvPr>
            <p:cNvSpPr txBox="1"/>
            <p:nvPr/>
          </p:nvSpPr>
          <p:spPr>
            <a:xfrm>
              <a:off x="0" y="9525"/>
              <a:ext cx="788437" cy="790589"/>
            </a:xfrm>
            <a:prstGeom prst="rect">
              <a:avLst/>
            </a:prstGeom>
          </p:spPr>
          <p:txBody>
            <a:bodyPr lIns="50800" tIns="50800" rIns="50800" bIns="50800" rtlCol="0" anchor="t" anchorCtr="0"/>
            <a:lstStyle/>
            <a:p>
              <a:pPr algn="ctr">
                <a:lnSpc>
                  <a:spcPts val="3885"/>
                </a:lnSpc>
              </a:pPr>
              <a:r>
                <a:rPr lang="zh-TW" altLang="en-US" sz="3200" b="1" dirty="0">
                  <a:solidFill>
                    <a:srgbClr val="201E21"/>
                  </a:solidFill>
                  <a:latin typeface="Coco Gothic"/>
                  <a:ea typeface="Coco Gothic"/>
                  <a:cs typeface="Coco Gothic"/>
                  <a:sym typeface="Coco Gothic"/>
                </a:rPr>
                <a:t>可找的</a:t>
              </a:r>
              <a:endParaRPr lang="en-US" altLang="zh-TW" sz="3200" b="1" dirty="0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endParaRPr>
            </a:p>
            <a:p>
              <a:pPr algn="ctr">
                <a:lnSpc>
                  <a:spcPts val="3885"/>
                </a:lnSpc>
              </a:pPr>
              <a:r>
                <a:rPr lang="zh-TW" altLang="en-US" sz="3200" b="1" dirty="0">
                  <a:solidFill>
                    <a:srgbClr val="201E21"/>
                  </a:solidFill>
                  <a:latin typeface="Coco Gothic"/>
                  <a:ea typeface="Coco Gothic"/>
                  <a:cs typeface="Coco Gothic"/>
                  <a:sym typeface="Coco Gothic"/>
                </a:rPr>
                <a:t>資源</a:t>
              </a:r>
              <a:endParaRPr lang="en-US" sz="3200" b="1" dirty="0">
                <a:solidFill>
                  <a:srgbClr val="201E21"/>
                </a:solidFill>
                <a:latin typeface="Coco Gothic"/>
                <a:ea typeface="Coco Gothic"/>
                <a:cs typeface="Coco Gothic"/>
                <a:sym typeface="Coco Gothic"/>
              </a:endParaRPr>
            </a:p>
          </p:txBody>
        </p:sp>
      </p:grpSp>
      <p:sp>
        <p:nvSpPr>
          <p:cNvPr id="58" name="Freeform 8">
            <a:extLst>
              <a:ext uri="{FF2B5EF4-FFF2-40B4-BE49-F238E27FC236}">
                <a16:creationId xmlns:a16="http://schemas.microsoft.com/office/drawing/2014/main" id="{A1E74899-0F84-A725-8454-CA2A2D485F9F}"/>
              </a:ext>
            </a:extLst>
          </p:cNvPr>
          <p:cNvSpPr/>
          <p:nvPr/>
        </p:nvSpPr>
        <p:spPr>
          <a:xfrm>
            <a:off x="7162800" y="8224314"/>
            <a:ext cx="3771900" cy="1803835"/>
          </a:xfrm>
          <a:custGeom>
            <a:avLst/>
            <a:gdLst/>
            <a:ahLst/>
            <a:cxnLst/>
            <a:rect l="l" t="t" r="r" b="b"/>
            <a:pathLst>
              <a:path w="3385072" h="628618">
                <a:moveTo>
                  <a:pt x="11524" y="0"/>
                </a:moveTo>
                <a:lnTo>
                  <a:pt x="3373548" y="0"/>
                </a:lnTo>
                <a:cubicBezTo>
                  <a:pt x="3376604" y="0"/>
                  <a:pt x="3379536" y="1214"/>
                  <a:pt x="3381697" y="3375"/>
                </a:cubicBezTo>
                <a:cubicBezTo>
                  <a:pt x="3383858" y="5537"/>
                  <a:pt x="3385072" y="8468"/>
                  <a:pt x="3385072" y="11524"/>
                </a:cubicBezTo>
                <a:lnTo>
                  <a:pt x="3385072" y="617094"/>
                </a:lnTo>
                <a:cubicBezTo>
                  <a:pt x="3385072" y="623459"/>
                  <a:pt x="3379913" y="628618"/>
                  <a:pt x="3373548" y="628618"/>
                </a:cubicBezTo>
                <a:lnTo>
                  <a:pt x="11524" y="628618"/>
                </a:lnTo>
                <a:cubicBezTo>
                  <a:pt x="5160" y="628618"/>
                  <a:pt x="0" y="623459"/>
                  <a:pt x="0" y="617094"/>
                </a:cubicBezTo>
                <a:lnTo>
                  <a:pt x="0" y="11524"/>
                </a:lnTo>
                <a:cubicBezTo>
                  <a:pt x="0" y="5160"/>
                  <a:pt x="5160" y="0"/>
                  <a:pt x="1152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sp>
      <p:sp>
        <p:nvSpPr>
          <p:cNvPr id="59" name="TextBox 9">
            <a:extLst>
              <a:ext uri="{FF2B5EF4-FFF2-40B4-BE49-F238E27FC236}">
                <a16:creationId xmlns:a16="http://schemas.microsoft.com/office/drawing/2014/main" id="{EB949236-A2CD-23AD-65DD-8A8817751BAD}"/>
              </a:ext>
            </a:extLst>
          </p:cNvPr>
          <p:cNvSpPr txBox="1"/>
          <p:nvPr/>
        </p:nvSpPr>
        <p:spPr>
          <a:xfrm>
            <a:off x="780063" y="7969419"/>
            <a:ext cx="3029937" cy="2041412"/>
          </a:xfrm>
          <a:prstGeom prst="rect">
            <a:avLst/>
          </a:prstGeom>
        </p:spPr>
        <p:txBody>
          <a:bodyPr lIns="44365" tIns="44365" rIns="44365" bIns="44365" rtlCol="0" anchor="ctr"/>
          <a:lstStyle/>
          <a:p>
            <a:pPr algn="ctr">
              <a:lnSpc>
                <a:spcPts val="3079"/>
              </a:lnSpc>
            </a:pPr>
            <a:endParaRPr/>
          </a:p>
        </p:txBody>
      </p: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B81139CD-B111-5D19-A8FA-EB9A8D62C081}"/>
              </a:ext>
            </a:extLst>
          </p:cNvPr>
          <p:cNvSpPr txBox="1"/>
          <p:nvPr/>
        </p:nvSpPr>
        <p:spPr>
          <a:xfrm>
            <a:off x="7162800" y="8418345"/>
            <a:ext cx="37719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4000" dirty="0">
                <a:solidFill>
                  <a:schemeClr val="accent3">
                    <a:lumMod val="50000"/>
                  </a:schemeClr>
                </a:solidFill>
                <a:latin typeface="華康華綜體W5" panose="020B0509000000000000" pitchFamily="49" charset="-120"/>
                <a:ea typeface="華康華綜體W5" panose="020B0509000000000000" pitchFamily="49" charset="-120"/>
                <a:sym typeface="Coco Gothic"/>
              </a:rPr>
              <a:t>中期</a:t>
            </a:r>
            <a:r>
              <a:rPr lang="en-US" altLang="zh-TW" sz="4000" dirty="0">
                <a:solidFill>
                  <a:schemeClr val="accent3">
                    <a:lumMod val="50000"/>
                  </a:schemeClr>
                </a:solidFill>
                <a:latin typeface="華康華綜體W5" panose="020B0509000000000000" pitchFamily="49" charset="-120"/>
                <a:ea typeface="華康華綜體W5" panose="020B0509000000000000" pitchFamily="49" charset="-120"/>
                <a:sym typeface="Coco Gothic"/>
              </a:rPr>
              <a:t>/</a:t>
            </a:r>
            <a:r>
              <a:rPr lang="zh-TW" altLang="en-US" sz="4000" dirty="0">
                <a:solidFill>
                  <a:schemeClr val="accent3">
                    <a:lumMod val="50000"/>
                  </a:schemeClr>
                </a:solidFill>
                <a:latin typeface="華康華綜體W5" panose="020B0509000000000000" pitchFamily="49" charset="-120"/>
                <a:ea typeface="華康華綜體W5" panose="020B0509000000000000" pitchFamily="49" charset="-120"/>
                <a:sym typeface="Coco Gothic"/>
              </a:rPr>
              <a:t>第一年</a:t>
            </a:r>
            <a:endParaRPr lang="zh-TW" altLang="en-US" sz="4000" dirty="0">
              <a:solidFill>
                <a:schemeClr val="accent3">
                  <a:lumMod val="50000"/>
                </a:schemeClr>
              </a:solidFill>
              <a:latin typeface="華康華綜體W5" panose="020B0509000000000000" pitchFamily="49" charset="-120"/>
              <a:ea typeface="華康華綜體W5" panose="020B0509000000000000" pitchFamily="49" charset="-120"/>
            </a:endParaRPr>
          </a:p>
        </p:txBody>
      </p:sp>
      <p:sp>
        <p:nvSpPr>
          <p:cNvPr id="62" name="Freeform 8">
            <a:extLst>
              <a:ext uri="{FF2B5EF4-FFF2-40B4-BE49-F238E27FC236}">
                <a16:creationId xmlns:a16="http://schemas.microsoft.com/office/drawing/2014/main" id="{1BC8E1E4-64ED-3E7B-8E61-AC708667CB3F}"/>
              </a:ext>
            </a:extLst>
          </p:cNvPr>
          <p:cNvSpPr/>
          <p:nvPr/>
        </p:nvSpPr>
        <p:spPr>
          <a:xfrm>
            <a:off x="1355257" y="8204454"/>
            <a:ext cx="3771900" cy="1803835"/>
          </a:xfrm>
          <a:custGeom>
            <a:avLst/>
            <a:gdLst/>
            <a:ahLst/>
            <a:cxnLst/>
            <a:rect l="l" t="t" r="r" b="b"/>
            <a:pathLst>
              <a:path w="3385072" h="628618">
                <a:moveTo>
                  <a:pt x="11524" y="0"/>
                </a:moveTo>
                <a:lnTo>
                  <a:pt x="3373548" y="0"/>
                </a:lnTo>
                <a:cubicBezTo>
                  <a:pt x="3376604" y="0"/>
                  <a:pt x="3379536" y="1214"/>
                  <a:pt x="3381697" y="3375"/>
                </a:cubicBezTo>
                <a:cubicBezTo>
                  <a:pt x="3383858" y="5537"/>
                  <a:pt x="3385072" y="8468"/>
                  <a:pt x="3385072" y="11524"/>
                </a:cubicBezTo>
                <a:lnTo>
                  <a:pt x="3385072" y="617094"/>
                </a:lnTo>
                <a:cubicBezTo>
                  <a:pt x="3385072" y="623459"/>
                  <a:pt x="3379913" y="628618"/>
                  <a:pt x="3373548" y="628618"/>
                </a:cubicBezTo>
                <a:lnTo>
                  <a:pt x="11524" y="628618"/>
                </a:lnTo>
                <a:cubicBezTo>
                  <a:pt x="5160" y="628618"/>
                  <a:pt x="0" y="623459"/>
                  <a:pt x="0" y="617094"/>
                </a:cubicBezTo>
                <a:lnTo>
                  <a:pt x="0" y="11524"/>
                </a:lnTo>
                <a:cubicBezTo>
                  <a:pt x="0" y="5160"/>
                  <a:pt x="5160" y="0"/>
                  <a:pt x="1152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30FCE9DA-FF44-F4EC-F2C2-7ED80BDBFB12}"/>
              </a:ext>
            </a:extLst>
          </p:cNvPr>
          <p:cNvSpPr txBox="1"/>
          <p:nvPr/>
        </p:nvSpPr>
        <p:spPr>
          <a:xfrm>
            <a:off x="1355257" y="8398485"/>
            <a:ext cx="37719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4000" dirty="0">
                <a:solidFill>
                  <a:schemeClr val="accent3">
                    <a:lumMod val="50000"/>
                  </a:schemeClr>
                </a:solidFill>
                <a:latin typeface="華康華綜體W5" panose="020B0509000000000000" pitchFamily="49" charset="-120"/>
                <a:ea typeface="華康華綜體W5" panose="020B0509000000000000" pitchFamily="49" charset="-120"/>
                <a:sym typeface="Coco Gothic"/>
              </a:rPr>
              <a:t>短期</a:t>
            </a:r>
            <a:r>
              <a:rPr lang="en-US" altLang="zh-TW" sz="4000" dirty="0">
                <a:solidFill>
                  <a:schemeClr val="accent3">
                    <a:lumMod val="50000"/>
                  </a:schemeClr>
                </a:solidFill>
                <a:latin typeface="華康華綜體W5" panose="020B0509000000000000" pitchFamily="49" charset="-120"/>
                <a:ea typeface="華康華綜體W5" panose="020B0509000000000000" pitchFamily="49" charset="-120"/>
                <a:sym typeface="Coco Gothic"/>
              </a:rPr>
              <a:t>/</a:t>
            </a:r>
            <a:r>
              <a:rPr lang="zh-TW" altLang="en-US" sz="4000" dirty="0">
                <a:solidFill>
                  <a:schemeClr val="accent3">
                    <a:lumMod val="50000"/>
                  </a:schemeClr>
                </a:solidFill>
                <a:latin typeface="華康華綜體W5" panose="020B0509000000000000" pitchFamily="49" charset="-120"/>
                <a:ea typeface="華康華綜體W5" panose="020B0509000000000000" pitchFamily="49" charset="-120"/>
                <a:sym typeface="Coco Gothic"/>
              </a:rPr>
              <a:t>第一個月</a:t>
            </a:r>
            <a:endParaRPr lang="zh-TW" altLang="en-US" sz="4000" dirty="0">
              <a:solidFill>
                <a:schemeClr val="accent3">
                  <a:lumMod val="50000"/>
                </a:schemeClr>
              </a:solidFill>
              <a:latin typeface="華康華綜體W5" panose="020B0509000000000000" pitchFamily="49" charset="-120"/>
              <a:ea typeface="華康華綜體W5" panose="020B0509000000000000" pitchFamily="49" charset="-120"/>
            </a:endParaRPr>
          </a:p>
        </p:txBody>
      </p:sp>
      <p:sp>
        <p:nvSpPr>
          <p:cNvPr id="64" name="Freeform 8">
            <a:extLst>
              <a:ext uri="{FF2B5EF4-FFF2-40B4-BE49-F238E27FC236}">
                <a16:creationId xmlns:a16="http://schemas.microsoft.com/office/drawing/2014/main" id="{E882438C-FA1B-5553-22DC-FEA24CF1FF17}"/>
              </a:ext>
            </a:extLst>
          </p:cNvPr>
          <p:cNvSpPr/>
          <p:nvPr/>
        </p:nvSpPr>
        <p:spPr>
          <a:xfrm>
            <a:off x="12970343" y="8224314"/>
            <a:ext cx="3771900" cy="1803835"/>
          </a:xfrm>
          <a:custGeom>
            <a:avLst/>
            <a:gdLst/>
            <a:ahLst/>
            <a:cxnLst/>
            <a:rect l="l" t="t" r="r" b="b"/>
            <a:pathLst>
              <a:path w="3385072" h="628618">
                <a:moveTo>
                  <a:pt x="11524" y="0"/>
                </a:moveTo>
                <a:lnTo>
                  <a:pt x="3373548" y="0"/>
                </a:lnTo>
                <a:cubicBezTo>
                  <a:pt x="3376604" y="0"/>
                  <a:pt x="3379536" y="1214"/>
                  <a:pt x="3381697" y="3375"/>
                </a:cubicBezTo>
                <a:cubicBezTo>
                  <a:pt x="3383858" y="5537"/>
                  <a:pt x="3385072" y="8468"/>
                  <a:pt x="3385072" y="11524"/>
                </a:cubicBezTo>
                <a:lnTo>
                  <a:pt x="3385072" y="617094"/>
                </a:lnTo>
                <a:cubicBezTo>
                  <a:pt x="3385072" y="623459"/>
                  <a:pt x="3379913" y="628618"/>
                  <a:pt x="3373548" y="628618"/>
                </a:cubicBezTo>
                <a:lnTo>
                  <a:pt x="11524" y="628618"/>
                </a:lnTo>
                <a:cubicBezTo>
                  <a:pt x="5160" y="628618"/>
                  <a:pt x="0" y="623459"/>
                  <a:pt x="0" y="617094"/>
                </a:cubicBezTo>
                <a:lnTo>
                  <a:pt x="0" y="11524"/>
                </a:lnTo>
                <a:cubicBezTo>
                  <a:pt x="0" y="5160"/>
                  <a:pt x="5160" y="0"/>
                  <a:pt x="1152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sp>
      <p:sp>
        <p:nvSpPr>
          <p:cNvPr id="65" name="文字方塊 64">
            <a:extLst>
              <a:ext uri="{FF2B5EF4-FFF2-40B4-BE49-F238E27FC236}">
                <a16:creationId xmlns:a16="http://schemas.microsoft.com/office/drawing/2014/main" id="{1C2FC704-2D60-79F6-AE0F-9FDC82387771}"/>
              </a:ext>
            </a:extLst>
          </p:cNvPr>
          <p:cNvSpPr txBox="1"/>
          <p:nvPr/>
        </p:nvSpPr>
        <p:spPr>
          <a:xfrm>
            <a:off x="12970343" y="8418345"/>
            <a:ext cx="37719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4000" dirty="0">
                <a:solidFill>
                  <a:schemeClr val="accent3">
                    <a:lumMod val="50000"/>
                  </a:schemeClr>
                </a:solidFill>
                <a:latin typeface="華康華綜體W5" panose="020B0509000000000000" pitchFamily="49" charset="-120"/>
                <a:ea typeface="華康華綜體W5" panose="020B0509000000000000" pitchFamily="49" charset="-120"/>
                <a:sym typeface="Coco Gothic"/>
              </a:rPr>
              <a:t>長期</a:t>
            </a:r>
            <a:r>
              <a:rPr lang="en-US" altLang="zh-TW" sz="4000" dirty="0">
                <a:solidFill>
                  <a:schemeClr val="accent3">
                    <a:lumMod val="50000"/>
                  </a:schemeClr>
                </a:solidFill>
                <a:latin typeface="華康華綜體W5" panose="020B0509000000000000" pitchFamily="49" charset="-120"/>
                <a:ea typeface="華康華綜體W5" panose="020B0509000000000000" pitchFamily="49" charset="-120"/>
                <a:sym typeface="Coco Gothic"/>
              </a:rPr>
              <a:t>/</a:t>
            </a:r>
            <a:r>
              <a:rPr lang="zh-TW" altLang="en-US" sz="4000" dirty="0">
                <a:solidFill>
                  <a:schemeClr val="accent3">
                    <a:lumMod val="50000"/>
                  </a:schemeClr>
                </a:solidFill>
                <a:latin typeface="華康華綜體W5" panose="020B0509000000000000" pitchFamily="49" charset="-120"/>
                <a:ea typeface="華康華綜體W5" panose="020B0509000000000000" pitchFamily="49" charset="-120"/>
                <a:sym typeface="Coco Gothic"/>
              </a:rPr>
              <a:t>第二年</a:t>
            </a:r>
            <a:endParaRPr lang="zh-TW" altLang="en-US" sz="4000" dirty="0">
              <a:solidFill>
                <a:schemeClr val="accent3">
                  <a:lumMod val="50000"/>
                </a:schemeClr>
              </a:solidFill>
              <a:latin typeface="華康華綜體W5" panose="020B0509000000000000" pitchFamily="49" charset="-120"/>
              <a:ea typeface="華康華綜體W5" panose="020B0509000000000000" pitchFamily="49" charset="-120"/>
            </a:endParaRPr>
          </a:p>
        </p:txBody>
      </p: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24FCAE98-48D8-A5C9-BA6B-7692CF38B9A5}"/>
              </a:ext>
            </a:extLst>
          </p:cNvPr>
          <p:cNvSpPr txBox="1"/>
          <p:nvPr/>
        </p:nvSpPr>
        <p:spPr>
          <a:xfrm>
            <a:off x="8083385" y="891548"/>
            <a:ext cx="37142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dirty="0">
                <a:solidFill>
                  <a:schemeClr val="accent3">
                    <a:lumMod val="50000"/>
                  </a:schemeClr>
                </a:solidFill>
                <a:latin typeface="華康華綜體W5" panose="020B0509000000000000" pitchFamily="49" charset="-120"/>
                <a:ea typeface="華康華綜體W5" panose="020B0509000000000000" pitchFamily="49" charset="-120"/>
                <a:sym typeface="Coco Gothic"/>
              </a:rPr>
              <a:t>打算在這兩年</a:t>
            </a:r>
            <a:r>
              <a:rPr lang="en-US" altLang="zh-TW" sz="3600" dirty="0">
                <a:solidFill>
                  <a:schemeClr val="accent3">
                    <a:lumMod val="50000"/>
                  </a:schemeClr>
                </a:solidFill>
                <a:latin typeface="華康華綜體W5" panose="020B0509000000000000" pitchFamily="49" charset="-120"/>
                <a:ea typeface="華康華綜體W5" panose="020B0509000000000000" pitchFamily="49" charset="-120"/>
                <a:sym typeface="Coco Gothic"/>
              </a:rPr>
              <a:t>...</a:t>
            </a:r>
            <a:endParaRPr lang="zh-TW" altLang="en-US" sz="3600" dirty="0">
              <a:solidFill>
                <a:schemeClr val="accent3">
                  <a:lumMod val="50000"/>
                </a:schemeClr>
              </a:solidFill>
              <a:latin typeface="華康華綜體W5" panose="020B0509000000000000" pitchFamily="49" charset="-120"/>
              <a:ea typeface="華康華綜體W5" panose="020B0509000000000000" pitchFamily="49" charset="-120"/>
            </a:endParaRPr>
          </a:p>
        </p:txBody>
      </p:sp>
      <p:sp>
        <p:nvSpPr>
          <p:cNvPr id="71" name="Freeform 6">
            <a:extLst>
              <a:ext uri="{FF2B5EF4-FFF2-40B4-BE49-F238E27FC236}">
                <a16:creationId xmlns:a16="http://schemas.microsoft.com/office/drawing/2014/main" id="{13302EA3-E663-088D-9AB5-42E0412CAC33}"/>
              </a:ext>
            </a:extLst>
          </p:cNvPr>
          <p:cNvSpPr/>
          <p:nvPr/>
        </p:nvSpPr>
        <p:spPr>
          <a:xfrm>
            <a:off x="5441269" y="8505407"/>
            <a:ext cx="1407418" cy="1313590"/>
          </a:xfrm>
          <a:custGeom>
            <a:avLst/>
            <a:gdLst/>
            <a:ahLst/>
            <a:cxnLst/>
            <a:rect l="l" t="t" r="r" b="b"/>
            <a:pathLst>
              <a:path w="2108235" h="1967686">
                <a:moveTo>
                  <a:pt x="0" y="0"/>
                </a:moveTo>
                <a:lnTo>
                  <a:pt x="2108235" y="0"/>
                </a:lnTo>
                <a:lnTo>
                  <a:pt x="2108235" y="1967686"/>
                </a:lnTo>
                <a:lnTo>
                  <a:pt x="0" y="196768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2" name="Freeform 6">
            <a:extLst>
              <a:ext uri="{FF2B5EF4-FFF2-40B4-BE49-F238E27FC236}">
                <a16:creationId xmlns:a16="http://schemas.microsoft.com/office/drawing/2014/main" id="{5256E945-F93D-E692-E9DA-AF00E7B5B60F}"/>
              </a:ext>
            </a:extLst>
          </p:cNvPr>
          <p:cNvSpPr/>
          <p:nvPr/>
        </p:nvSpPr>
        <p:spPr>
          <a:xfrm>
            <a:off x="11248812" y="8505407"/>
            <a:ext cx="1407418" cy="1313590"/>
          </a:xfrm>
          <a:custGeom>
            <a:avLst/>
            <a:gdLst/>
            <a:ahLst/>
            <a:cxnLst/>
            <a:rect l="l" t="t" r="r" b="b"/>
            <a:pathLst>
              <a:path w="2108235" h="1967686">
                <a:moveTo>
                  <a:pt x="0" y="0"/>
                </a:moveTo>
                <a:lnTo>
                  <a:pt x="2108235" y="0"/>
                </a:lnTo>
                <a:lnTo>
                  <a:pt x="2108235" y="1967686"/>
                </a:lnTo>
                <a:lnTo>
                  <a:pt x="0" y="196768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7" name="Freeform 3">
            <a:extLst>
              <a:ext uri="{FF2B5EF4-FFF2-40B4-BE49-F238E27FC236}">
                <a16:creationId xmlns:a16="http://schemas.microsoft.com/office/drawing/2014/main" id="{E9034BEA-D5A6-FDBD-07FE-F82C609A3E86}"/>
              </a:ext>
            </a:extLst>
          </p:cNvPr>
          <p:cNvSpPr/>
          <p:nvPr/>
        </p:nvSpPr>
        <p:spPr>
          <a:xfrm rot="19788394">
            <a:off x="209152" y="3430285"/>
            <a:ext cx="4101267" cy="4641352"/>
          </a:xfrm>
          <a:custGeom>
            <a:avLst/>
            <a:gdLst/>
            <a:ahLst/>
            <a:cxnLst/>
            <a:rect l="l" t="t" r="r" b="b"/>
            <a:pathLst>
              <a:path w="4101267" h="4641352">
                <a:moveTo>
                  <a:pt x="0" y="0"/>
                </a:moveTo>
                <a:lnTo>
                  <a:pt x="4101268" y="0"/>
                </a:lnTo>
                <a:lnTo>
                  <a:pt x="4101268" y="4641352"/>
                </a:lnTo>
                <a:lnTo>
                  <a:pt x="0" y="464135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0" name="Freeform 7">
            <a:extLst>
              <a:ext uri="{FF2B5EF4-FFF2-40B4-BE49-F238E27FC236}">
                <a16:creationId xmlns:a16="http://schemas.microsoft.com/office/drawing/2014/main" id="{CD09B7FF-31C7-878A-588D-EA1EE95DDE76}"/>
              </a:ext>
            </a:extLst>
          </p:cNvPr>
          <p:cNvSpPr/>
          <p:nvPr/>
        </p:nvSpPr>
        <p:spPr>
          <a:xfrm>
            <a:off x="8430741" y="4828788"/>
            <a:ext cx="1426517" cy="1003911"/>
          </a:xfrm>
          <a:custGeom>
            <a:avLst/>
            <a:gdLst/>
            <a:ahLst/>
            <a:cxnLst/>
            <a:rect l="l" t="t" r="r" b="b"/>
            <a:pathLst>
              <a:path w="2929978" h="2061972">
                <a:moveTo>
                  <a:pt x="0" y="0"/>
                </a:moveTo>
                <a:lnTo>
                  <a:pt x="2929978" y="0"/>
                </a:lnTo>
                <a:lnTo>
                  <a:pt x="2929978" y="2061972"/>
                </a:lnTo>
                <a:lnTo>
                  <a:pt x="0" y="206197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893448" y="-4788964"/>
            <a:ext cx="9156043" cy="15783238"/>
            <a:chOff x="0" y="0"/>
            <a:chExt cx="12208058" cy="21044318"/>
          </a:xfrm>
        </p:grpSpPr>
        <p:sp>
          <p:nvSpPr>
            <p:cNvPr id="3" name="Freeform 3"/>
            <p:cNvSpPr/>
            <p:nvPr/>
          </p:nvSpPr>
          <p:spPr>
            <a:xfrm>
              <a:off x="1287463" y="15813149"/>
              <a:ext cx="8790461" cy="5231168"/>
            </a:xfrm>
            <a:custGeom>
              <a:avLst/>
              <a:gdLst/>
              <a:ahLst/>
              <a:cxnLst/>
              <a:rect l="l" t="t" r="r" b="b"/>
              <a:pathLst>
                <a:path w="8790461" h="5231168">
                  <a:moveTo>
                    <a:pt x="0" y="0"/>
                  </a:moveTo>
                  <a:lnTo>
                    <a:pt x="8790461" y="0"/>
                  </a:lnTo>
                  <a:lnTo>
                    <a:pt x="8790461" y="5231169"/>
                  </a:lnTo>
                  <a:lnTo>
                    <a:pt x="0" y="52311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t="-2819" r="-1670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rot="925975">
              <a:off x="1366594" y="1052363"/>
              <a:ext cx="9474870" cy="11554719"/>
            </a:xfrm>
            <a:custGeom>
              <a:avLst/>
              <a:gdLst/>
              <a:ahLst/>
              <a:cxnLst/>
              <a:rect l="l" t="t" r="r" b="b"/>
              <a:pathLst>
                <a:path w="9474870" h="11554719">
                  <a:moveTo>
                    <a:pt x="0" y="0"/>
                  </a:moveTo>
                  <a:lnTo>
                    <a:pt x="9474870" y="0"/>
                  </a:lnTo>
                  <a:lnTo>
                    <a:pt x="9474870" y="11554719"/>
                  </a:lnTo>
                  <a:lnTo>
                    <a:pt x="0" y="11554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0759374" y="-1962637"/>
            <a:ext cx="10308397" cy="16343229"/>
            <a:chOff x="0" y="0"/>
            <a:chExt cx="13744529" cy="21790971"/>
          </a:xfrm>
        </p:grpSpPr>
        <p:sp>
          <p:nvSpPr>
            <p:cNvPr id="6" name="Freeform 6"/>
            <p:cNvSpPr/>
            <p:nvPr/>
          </p:nvSpPr>
          <p:spPr>
            <a:xfrm>
              <a:off x="4938786" y="0"/>
              <a:ext cx="8805744" cy="5200082"/>
            </a:xfrm>
            <a:custGeom>
              <a:avLst/>
              <a:gdLst/>
              <a:ahLst/>
              <a:cxnLst/>
              <a:rect l="l" t="t" r="r" b="b"/>
              <a:pathLst>
                <a:path w="8805744" h="5200082">
                  <a:moveTo>
                    <a:pt x="0" y="0"/>
                  </a:moveTo>
                  <a:lnTo>
                    <a:pt x="8805743" y="0"/>
                  </a:lnTo>
                  <a:lnTo>
                    <a:pt x="8805743" y="5200082"/>
                  </a:lnTo>
                  <a:lnTo>
                    <a:pt x="0" y="52000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494" b="-3433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rot="925975" flipH="1">
              <a:off x="1366594" y="9183890"/>
              <a:ext cx="9474870" cy="11554719"/>
            </a:xfrm>
            <a:custGeom>
              <a:avLst/>
              <a:gdLst/>
              <a:ahLst/>
              <a:cxnLst/>
              <a:rect l="l" t="t" r="r" b="b"/>
              <a:pathLst>
                <a:path w="9474870" h="11554719">
                  <a:moveTo>
                    <a:pt x="9474870" y="0"/>
                  </a:moveTo>
                  <a:lnTo>
                    <a:pt x="0" y="0"/>
                  </a:lnTo>
                  <a:lnTo>
                    <a:pt x="0" y="11554719"/>
                  </a:lnTo>
                  <a:lnTo>
                    <a:pt x="9474870" y="11554719"/>
                  </a:lnTo>
                  <a:lnTo>
                    <a:pt x="947487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746770">
              <a:off x="7692799" y="7558203"/>
              <a:ext cx="1650573" cy="1569545"/>
            </a:xfrm>
            <a:custGeom>
              <a:avLst/>
              <a:gdLst/>
              <a:ahLst/>
              <a:cxnLst/>
              <a:rect l="l" t="t" r="r" b="b"/>
              <a:pathLst>
                <a:path w="1650573" h="1569545">
                  <a:moveTo>
                    <a:pt x="0" y="0"/>
                  </a:moveTo>
                  <a:lnTo>
                    <a:pt x="1650573" y="0"/>
                  </a:lnTo>
                  <a:lnTo>
                    <a:pt x="1650573" y="1569545"/>
                  </a:lnTo>
                  <a:lnTo>
                    <a:pt x="0" y="1569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1423643" y="3535458"/>
            <a:ext cx="15440714" cy="5779637"/>
            <a:chOff x="0" y="0"/>
            <a:chExt cx="20587619" cy="7706182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9634792" cy="7706182"/>
              <a:chOff x="0" y="0"/>
              <a:chExt cx="1903169" cy="1522209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903169" cy="1522209"/>
              </a:xfrm>
              <a:custGeom>
                <a:avLst/>
                <a:gdLst/>
                <a:ahLst/>
                <a:cxnLst/>
                <a:rect l="l" t="t" r="r" b="b"/>
                <a:pathLst>
                  <a:path w="1903169" h="1522209">
                    <a:moveTo>
                      <a:pt x="16071" y="0"/>
                    </a:moveTo>
                    <a:lnTo>
                      <a:pt x="1887098" y="0"/>
                    </a:lnTo>
                    <a:cubicBezTo>
                      <a:pt x="1895974" y="0"/>
                      <a:pt x="1903169" y="7195"/>
                      <a:pt x="1903169" y="16071"/>
                    </a:cubicBezTo>
                    <a:lnTo>
                      <a:pt x="1903169" y="1506138"/>
                    </a:lnTo>
                    <a:cubicBezTo>
                      <a:pt x="1903169" y="1515014"/>
                      <a:pt x="1895974" y="1522209"/>
                      <a:pt x="1887098" y="1522209"/>
                    </a:cubicBezTo>
                    <a:lnTo>
                      <a:pt x="16071" y="1522209"/>
                    </a:lnTo>
                    <a:cubicBezTo>
                      <a:pt x="11809" y="1522209"/>
                      <a:pt x="7721" y="1520516"/>
                      <a:pt x="4707" y="1517502"/>
                    </a:cubicBezTo>
                    <a:cubicBezTo>
                      <a:pt x="1693" y="1514488"/>
                      <a:pt x="0" y="1510400"/>
                      <a:pt x="0" y="1506138"/>
                    </a:cubicBezTo>
                    <a:lnTo>
                      <a:pt x="0" y="16071"/>
                    </a:lnTo>
                    <a:cubicBezTo>
                      <a:pt x="0" y="7195"/>
                      <a:pt x="7195" y="0"/>
                      <a:pt x="16071" y="0"/>
                    </a:cubicBezTo>
                    <a:close/>
                  </a:path>
                </a:pathLst>
              </a:custGeom>
              <a:solidFill>
                <a:srgbClr val="FAF9F4"/>
              </a:solidFill>
              <a:ln w="38100" cap="sq">
                <a:solidFill>
                  <a:srgbClr val="8DA875"/>
                </a:solidFill>
                <a:prstDash val="solid"/>
                <a:miter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57150"/>
                <a:ext cx="1903169" cy="15793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10952827" y="0"/>
              <a:ext cx="9634792" cy="7706182"/>
              <a:chOff x="0" y="0"/>
              <a:chExt cx="1903169" cy="1522209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903169" cy="1522209"/>
              </a:xfrm>
              <a:custGeom>
                <a:avLst/>
                <a:gdLst/>
                <a:ahLst/>
                <a:cxnLst/>
                <a:rect l="l" t="t" r="r" b="b"/>
                <a:pathLst>
                  <a:path w="1903169" h="1522209">
                    <a:moveTo>
                      <a:pt x="16071" y="0"/>
                    </a:moveTo>
                    <a:lnTo>
                      <a:pt x="1887098" y="0"/>
                    </a:lnTo>
                    <a:cubicBezTo>
                      <a:pt x="1895974" y="0"/>
                      <a:pt x="1903169" y="7195"/>
                      <a:pt x="1903169" y="16071"/>
                    </a:cubicBezTo>
                    <a:lnTo>
                      <a:pt x="1903169" y="1506138"/>
                    </a:lnTo>
                    <a:cubicBezTo>
                      <a:pt x="1903169" y="1515014"/>
                      <a:pt x="1895974" y="1522209"/>
                      <a:pt x="1887098" y="1522209"/>
                    </a:cubicBezTo>
                    <a:lnTo>
                      <a:pt x="16071" y="1522209"/>
                    </a:lnTo>
                    <a:cubicBezTo>
                      <a:pt x="11809" y="1522209"/>
                      <a:pt x="7721" y="1520516"/>
                      <a:pt x="4707" y="1517502"/>
                    </a:cubicBezTo>
                    <a:cubicBezTo>
                      <a:pt x="1693" y="1514488"/>
                      <a:pt x="0" y="1510400"/>
                      <a:pt x="0" y="1506138"/>
                    </a:cubicBezTo>
                    <a:lnTo>
                      <a:pt x="0" y="16071"/>
                    </a:lnTo>
                    <a:cubicBezTo>
                      <a:pt x="0" y="7195"/>
                      <a:pt x="7195" y="0"/>
                      <a:pt x="16071" y="0"/>
                    </a:cubicBezTo>
                    <a:close/>
                  </a:path>
                </a:pathLst>
              </a:custGeom>
              <a:solidFill>
                <a:srgbClr val="FAF9F4"/>
              </a:solidFill>
              <a:ln w="38100" cap="sq">
                <a:solidFill>
                  <a:srgbClr val="8DA875"/>
                </a:solidFill>
                <a:prstDash val="solid"/>
                <a:miter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57150"/>
                <a:ext cx="1903169" cy="15793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16" name="Freeform 16"/>
          <p:cNvSpPr/>
          <p:nvPr/>
        </p:nvSpPr>
        <p:spPr>
          <a:xfrm rot="-1406529">
            <a:off x="7892020" y="8568187"/>
            <a:ext cx="1237930" cy="1177159"/>
          </a:xfrm>
          <a:custGeom>
            <a:avLst/>
            <a:gdLst/>
            <a:ahLst/>
            <a:cxnLst/>
            <a:rect l="l" t="t" r="r" b="b"/>
            <a:pathLst>
              <a:path w="1237930" h="1177159">
                <a:moveTo>
                  <a:pt x="0" y="0"/>
                </a:moveTo>
                <a:lnTo>
                  <a:pt x="1237930" y="0"/>
                </a:lnTo>
                <a:lnTo>
                  <a:pt x="1237930" y="1177159"/>
                </a:lnTo>
                <a:lnTo>
                  <a:pt x="0" y="11771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7" name="Freeform 17"/>
          <p:cNvSpPr/>
          <p:nvPr/>
        </p:nvSpPr>
        <p:spPr>
          <a:xfrm flipH="1">
            <a:off x="1684574" y="8942361"/>
            <a:ext cx="6675130" cy="95592"/>
          </a:xfrm>
          <a:custGeom>
            <a:avLst/>
            <a:gdLst/>
            <a:ahLst/>
            <a:cxnLst/>
            <a:rect l="l" t="t" r="r" b="b"/>
            <a:pathLst>
              <a:path w="6675130" h="95592">
                <a:moveTo>
                  <a:pt x="6675130" y="0"/>
                </a:moveTo>
                <a:lnTo>
                  <a:pt x="0" y="0"/>
                </a:lnTo>
                <a:lnTo>
                  <a:pt x="0" y="95591"/>
                </a:lnTo>
                <a:lnTo>
                  <a:pt x="6675130" y="95591"/>
                </a:lnTo>
                <a:lnTo>
                  <a:pt x="667513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119963" b="-15199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806935" y="7901254"/>
            <a:ext cx="623844" cy="593432"/>
          </a:xfrm>
          <a:custGeom>
            <a:avLst/>
            <a:gdLst/>
            <a:ahLst/>
            <a:cxnLst/>
            <a:rect l="l" t="t" r="r" b="b"/>
            <a:pathLst>
              <a:path w="623844" h="593432">
                <a:moveTo>
                  <a:pt x="0" y="0"/>
                </a:moveTo>
                <a:lnTo>
                  <a:pt x="623844" y="0"/>
                </a:lnTo>
                <a:lnTo>
                  <a:pt x="623844" y="593432"/>
                </a:lnTo>
                <a:lnTo>
                  <a:pt x="0" y="59343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2631880" y="1453560"/>
            <a:ext cx="13024241" cy="830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39"/>
              </a:lnSpc>
              <a:spcBef>
                <a:spcPct val="0"/>
              </a:spcBef>
            </a:pPr>
            <a:r>
              <a:rPr lang="en-US" sz="6999" spc="-349" dirty="0" err="1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技能點分配</a:t>
            </a:r>
            <a:r>
              <a:rPr lang="en-US" sz="6999" spc="-349" dirty="0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 V.S </a:t>
            </a:r>
            <a:r>
              <a:rPr lang="en-US" sz="6999" spc="-349" dirty="0" err="1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預算配置戰</a:t>
            </a:r>
            <a:endParaRPr lang="en-US" sz="6999" spc="-349" dirty="0">
              <a:solidFill>
                <a:srgbClr val="8DA875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Cooper BT Light"/>
              <a:sym typeface="Cooper BT Light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684574" y="3815046"/>
            <a:ext cx="6932308" cy="117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如果我只有10點</a:t>
            </a:r>
            <a:r>
              <a:rPr lang="en-US" sz="3000" b="1" dirty="0">
                <a:solidFill>
                  <a:srgbClr val="A09130"/>
                </a:solidFill>
                <a:latin typeface="Coco Gothic"/>
                <a:ea typeface="Coco Gothic"/>
                <a:cs typeface="Coco Gothic"/>
                <a:sym typeface="Coco Gothic"/>
              </a:rPr>
              <a:t>技能點</a:t>
            </a:r>
            <a:r>
              <a:rPr lang="en-US" sz="3000" b="1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，</a:t>
            </a:r>
          </a:p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3000" b="1" dirty="0" err="1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哪些能力是我</a:t>
            </a:r>
            <a:r>
              <a:rPr lang="en-US" sz="3000" b="1" dirty="0" err="1">
                <a:solidFill>
                  <a:srgbClr val="A09130"/>
                </a:solidFill>
                <a:latin typeface="Coco Gothic"/>
                <a:ea typeface="Coco Gothic"/>
                <a:cs typeface="Coco Gothic"/>
                <a:sym typeface="Coco Gothic"/>
              </a:rPr>
              <a:t>優先</a:t>
            </a:r>
            <a:r>
              <a:rPr lang="en-US" sz="3000" b="1" dirty="0" err="1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要</a:t>
            </a:r>
            <a:r>
              <a:rPr lang="en-US" sz="3000" b="1" dirty="0" err="1">
                <a:solidFill>
                  <a:srgbClr val="A09130"/>
                </a:solidFill>
                <a:latin typeface="Coco Gothic"/>
                <a:ea typeface="Coco Gothic"/>
                <a:cs typeface="Coco Gothic"/>
                <a:sym typeface="Coco Gothic"/>
              </a:rPr>
              <a:t>點開</a:t>
            </a:r>
            <a:r>
              <a:rPr lang="en-US" sz="3000" b="1" dirty="0" err="1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才不會</a:t>
            </a:r>
            <a:r>
              <a:rPr lang="en-US" sz="3000" b="1" dirty="0" err="1">
                <a:solidFill>
                  <a:srgbClr val="A09130"/>
                </a:solidFill>
                <a:latin typeface="Coco Gothic"/>
                <a:ea typeface="Coco Gothic"/>
                <a:cs typeface="Coco Gothic"/>
                <a:sym typeface="Coco Gothic"/>
              </a:rPr>
              <a:t>卡關</a:t>
            </a:r>
            <a:r>
              <a:rPr lang="en-US" sz="3000" b="1" dirty="0" err="1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的</a:t>
            </a:r>
            <a:r>
              <a:rPr lang="en-US" sz="3000" b="1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？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684574" y="5277141"/>
            <a:ext cx="3331897" cy="23596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62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◆</a:t>
            </a:r>
            <a:r>
              <a:rPr lang="en-US" sz="3000" b="1" dirty="0" err="1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時間管理</a:t>
            </a:r>
            <a:r>
              <a:rPr lang="en-US" sz="3000" b="1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_____點</a:t>
            </a:r>
          </a:p>
          <a:p>
            <a:pPr algn="just">
              <a:lnSpc>
                <a:spcPts val="462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◆</a:t>
            </a:r>
            <a:r>
              <a:rPr lang="en-US" sz="3000" b="1" dirty="0" err="1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溝通能力</a:t>
            </a:r>
            <a:r>
              <a:rPr lang="en-US" sz="3000" b="1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_____點</a:t>
            </a:r>
          </a:p>
          <a:p>
            <a:pPr algn="just">
              <a:lnSpc>
                <a:spcPts val="462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◆</a:t>
            </a:r>
            <a:r>
              <a:rPr lang="en-US" sz="3000" b="1" dirty="0" err="1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語言能力</a:t>
            </a:r>
            <a:r>
              <a:rPr lang="en-US" sz="3000" b="1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_____點</a:t>
            </a:r>
          </a:p>
          <a:p>
            <a:pPr algn="just">
              <a:lnSpc>
                <a:spcPts val="462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◆</a:t>
            </a:r>
            <a:r>
              <a:rPr lang="en-US" sz="3000" b="1" dirty="0" err="1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社交能力</a:t>
            </a:r>
            <a:r>
              <a:rPr lang="en-US" sz="3000" b="1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_____點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214519" y="5277141"/>
            <a:ext cx="3331897" cy="23127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62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◆</a:t>
            </a:r>
            <a:r>
              <a:rPr lang="en-US" sz="3000" b="1" dirty="0" err="1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應變能力</a:t>
            </a:r>
            <a:r>
              <a:rPr lang="en-US" sz="3000" b="1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_____點</a:t>
            </a:r>
          </a:p>
          <a:p>
            <a:pPr algn="just">
              <a:lnSpc>
                <a:spcPts val="462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◆</a:t>
            </a:r>
            <a:r>
              <a:rPr lang="en-US" sz="3000" b="1" dirty="0" err="1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執行能力</a:t>
            </a:r>
            <a:r>
              <a:rPr lang="en-US" sz="3000" b="1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_____點</a:t>
            </a:r>
          </a:p>
          <a:p>
            <a:pPr algn="just">
              <a:lnSpc>
                <a:spcPts val="462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◆</a:t>
            </a:r>
            <a:r>
              <a:rPr lang="en-US" sz="3000" b="1" dirty="0" err="1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理解能力</a:t>
            </a:r>
            <a:r>
              <a:rPr lang="en-US" sz="3000" b="1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_____點</a:t>
            </a:r>
          </a:p>
          <a:p>
            <a:pPr algn="just">
              <a:lnSpc>
                <a:spcPts val="462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◆_______ _____點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507074" y="7904781"/>
            <a:ext cx="5334000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000" b="1" dirty="0" err="1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獲得以上</a:t>
            </a:r>
            <a:r>
              <a:rPr lang="en-US" sz="3000" b="1" dirty="0" err="1">
                <a:solidFill>
                  <a:srgbClr val="A09130"/>
                </a:solidFill>
                <a:latin typeface="Coco Gothic"/>
                <a:ea typeface="Coco Gothic"/>
                <a:cs typeface="Coco Gothic"/>
                <a:sym typeface="Coco Gothic"/>
              </a:rPr>
              <a:t>技能</a:t>
            </a:r>
            <a:r>
              <a:rPr lang="en-US" sz="3000" b="1" dirty="0" err="1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，可以</a:t>
            </a:r>
            <a:r>
              <a:rPr lang="en-US" sz="3000" b="1" dirty="0" err="1">
                <a:solidFill>
                  <a:srgbClr val="A09130"/>
                </a:solidFill>
                <a:latin typeface="Coco Gothic"/>
                <a:ea typeface="Coco Gothic"/>
                <a:cs typeface="Coco Gothic"/>
                <a:sym typeface="Coco Gothic"/>
              </a:rPr>
              <a:t>幫助</a:t>
            </a:r>
            <a:r>
              <a:rPr lang="en-US" sz="3000" b="1" dirty="0" err="1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我們</a:t>
            </a:r>
            <a:r>
              <a:rPr lang="en-US" sz="3000" b="1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：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880496" y="3815046"/>
            <a:ext cx="6741628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62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我們會如何</a:t>
            </a:r>
            <a:r>
              <a:rPr lang="en-US" sz="3000" b="1" u="none" strike="noStrike">
                <a:solidFill>
                  <a:srgbClr val="A09130"/>
                </a:solidFill>
                <a:latin typeface="Coco Gothic"/>
                <a:ea typeface="Coco Gothic"/>
                <a:cs typeface="Coco Gothic"/>
                <a:sym typeface="Coco Gothic"/>
              </a:rPr>
              <a:t>配置</a:t>
            </a:r>
            <a:r>
              <a:rPr lang="en-US" sz="3000" b="1" u="none" strike="noStrike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這</a:t>
            </a:r>
            <a:r>
              <a:rPr lang="en-US" sz="3000" b="1" u="none" strike="noStrike">
                <a:solidFill>
                  <a:srgbClr val="A09130"/>
                </a:solidFill>
                <a:latin typeface="Coco Gothic"/>
                <a:ea typeface="Coco Gothic"/>
                <a:cs typeface="Coco Gothic"/>
                <a:sym typeface="Coco Gothic"/>
              </a:rPr>
              <a:t>兩年</a:t>
            </a:r>
            <a:r>
              <a:rPr lang="en-US" sz="3000" b="1" u="none" strike="noStrike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的</a:t>
            </a:r>
            <a:r>
              <a:rPr lang="en-US" sz="3000" b="1" u="none" strike="noStrike">
                <a:solidFill>
                  <a:srgbClr val="A09130"/>
                </a:solidFill>
                <a:latin typeface="Coco Gothic"/>
                <a:ea typeface="Coco Gothic"/>
                <a:cs typeface="Coco Gothic"/>
                <a:sym typeface="Coco Gothic"/>
              </a:rPr>
              <a:t>預算</a:t>
            </a:r>
            <a:r>
              <a:rPr lang="en-US" sz="3000" b="1" u="none" strike="noStrike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：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525000" y="4696116"/>
            <a:ext cx="7141309" cy="2949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lnSpc>
                <a:spcPts val="4620"/>
              </a:lnSpc>
              <a:spcBef>
                <a:spcPct val="0"/>
              </a:spcBef>
            </a:pPr>
            <a:r>
              <a:rPr lang="en-US" sz="3000" b="1" u="none" strike="noStrike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◆</a:t>
            </a:r>
            <a:r>
              <a:rPr lang="en-US" sz="3000" b="1" u="none" strike="noStrike" dirty="0" err="1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交通</a:t>
            </a:r>
            <a:r>
              <a:rPr lang="en-US" sz="3000" b="1" u="none" strike="noStrike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_______元(</a:t>
            </a:r>
            <a:r>
              <a:rPr lang="en-US" sz="3000" b="1" u="none" strike="noStrike" dirty="0" err="1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說明</a:t>
            </a:r>
            <a:r>
              <a:rPr lang="en-US" sz="3000" b="1" u="none" strike="noStrike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：                      )</a:t>
            </a:r>
          </a:p>
          <a:p>
            <a:pPr marL="0" lvl="0" indent="0" algn="r">
              <a:lnSpc>
                <a:spcPts val="4620"/>
              </a:lnSpc>
              <a:spcBef>
                <a:spcPct val="0"/>
              </a:spcBef>
            </a:pPr>
            <a:r>
              <a:rPr lang="en-US" sz="3000" b="1" u="none" strike="noStrike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◆</a:t>
            </a:r>
            <a:r>
              <a:rPr lang="en-US" sz="3000" b="1" u="none" strike="noStrike" dirty="0" err="1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進修</a:t>
            </a:r>
            <a:r>
              <a:rPr lang="en-US" sz="3000" b="1" u="none" strike="noStrike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_______元(</a:t>
            </a:r>
            <a:r>
              <a:rPr lang="en-US" sz="3000" b="1" u="none" strike="noStrike" dirty="0" err="1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說明</a:t>
            </a:r>
            <a:r>
              <a:rPr lang="en-US" sz="3000" b="1" u="none" strike="noStrike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：                      )</a:t>
            </a:r>
          </a:p>
          <a:p>
            <a:pPr marL="0" lvl="0" indent="0" algn="r">
              <a:lnSpc>
                <a:spcPts val="4620"/>
              </a:lnSpc>
              <a:spcBef>
                <a:spcPct val="0"/>
              </a:spcBef>
            </a:pPr>
            <a:r>
              <a:rPr lang="en-US" sz="3000" b="1" u="none" strike="noStrike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◆</a:t>
            </a:r>
            <a:r>
              <a:rPr lang="en-US" sz="3000" b="1" u="none" strike="noStrike" dirty="0" err="1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食宿</a:t>
            </a:r>
            <a:r>
              <a:rPr lang="en-US" sz="3000" b="1" u="none" strike="noStrike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_______元(</a:t>
            </a:r>
            <a:r>
              <a:rPr lang="en-US" sz="3000" b="1" u="none" strike="noStrike" dirty="0" err="1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說明</a:t>
            </a:r>
            <a:r>
              <a:rPr lang="en-US" sz="3000" b="1" u="none" strike="noStrike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：                      )</a:t>
            </a:r>
          </a:p>
          <a:p>
            <a:pPr marL="0" lvl="0" indent="0" algn="r">
              <a:lnSpc>
                <a:spcPts val="4620"/>
              </a:lnSpc>
              <a:spcBef>
                <a:spcPct val="0"/>
              </a:spcBef>
            </a:pPr>
            <a:r>
              <a:rPr lang="en-US" sz="3000" b="1" u="none" strike="noStrike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◆</a:t>
            </a:r>
            <a:r>
              <a:rPr lang="en-US" sz="3000" b="1" u="none" strike="noStrike" dirty="0" err="1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考照費</a:t>
            </a:r>
            <a:r>
              <a:rPr lang="en-US" sz="3000" b="1" u="none" strike="noStrike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_____元(</a:t>
            </a:r>
            <a:r>
              <a:rPr lang="en-US" sz="3000" b="1" u="none" strike="noStrike" dirty="0" err="1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說明</a:t>
            </a:r>
            <a:r>
              <a:rPr lang="en-US" sz="3000" b="1" u="none" strike="noStrike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：                      )</a:t>
            </a:r>
          </a:p>
          <a:p>
            <a:pPr marL="0" lvl="0" indent="0" algn="r">
              <a:lnSpc>
                <a:spcPts val="4620"/>
              </a:lnSpc>
              <a:spcBef>
                <a:spcPct val="0"/>
              </a:spcBef>
            </a:pPr>
            <a:r>
              <a:rPr lang="en-US" sz="3000" b="1" u="none" strike="noStrike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◆</a:t>
            </a:r>
            <a:r>
              <a:rPr lang="en-US" sz="3000" b="1" u="none" strike="noStrike" dirty="0" err="1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其他</a:t>
            </a:r>
            <a:r>
              <a:rPr lang="en-US" sz="3000" b="1" u="none" strike="noStrike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_______元(</a:t>
            </a:r>
            <a:r>
              <a:rPr lang="en-US" sz="3000" b="1" u="none" strike="noStrike" dirty="0" err="1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說明</a:t>
            </a:r>
            <a:r>
              <a:rPr lang="en-US" sz="3000" b="1" u="none" strike="noStrike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：                      )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902236" y="7758379"/>
            <a:ext cx="4572000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3000" b="1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哪筆錢</a:t>
            </a:r>
            <a:r>
              <a:rPr lang="en-US" sz="3000" b="1">
                <a:solidFill>
                  <a:srgbClr val="A09130"/>
                </a:solidFill>
                <a:latin typeface="Coco Gothic"/>
                <a:ea typeface="Coco Gothic"/>
                <a:cs typeface="Coco Gothic"/>
                <a:sym typeface="Coco Gothic"/>
              </a:rPr>
              <a:t>非花不可</a:t>
            </a:r>
            <a:r>
              <a:rPr lang="en-US" sz="3000" b="1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？</a:t>
            </a:r>
          </a:p>
          <a:p>
            <a:pPr algn="l">
              <a:lnSpc>
                <a:spcPts val="4800"/>
              </a:lnSpc>
            </a:pPr>
            <a:r>
              <a:rPr lang="en-US" sz="3000" b="1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哪筆錢</a:t>
            </a:r>
            <a:r>
              <a:rPr lang="en-US" sz="3000" b="1">
                <a:solidFill>
                  <a:srgbClr val="A09130"/>
                </a:solidFill>
                <a:latin typeface="Coco Gothic"/>
                <a:ea typeface="Coco Gothic"/>
                <a:cs typeface="Coco Gothic"/>
                <a:sym typeface="Coco Gothic"/>
              </a:rPr>
              <a:t>可用其他資源來補</a:t>
            </a:r>
            <a:r>
              <a:rPr lang="en-US" sz="3000" b="1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？</a:t>
            </a:r>
          </a:p>
        </p:txBody>
      </p:sp>
      <p:sp>
        <p:nvSpPr>
          <p:cNvPr id="32" name="TextBox 7">
            <a:extLst>
              <a:ext uri="{FF2B5EF4-FFF2-40B4-BE49-F238E27FC236}">
                <a16:creationId xmlns:a16="http://schemas.microsoft.com/office/drawing/2014/main" id="{74C12CB9-8D1D-DC53-CAB8-9C7DC1BA60D2}"/>
              </a:ext>
            </a:extLst>
          </p:cNvPr>
          <p:cNvSpPr txBox="1"/>
          <p:nvPr/>
        </p:nvSpPr>
        <p:spPr>
          <a:xfrm>
            <a:off x="3409689" y="2835794"/>
            <a:ext cx="3224899" cy="9792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50800" tIns="50800" rIns="50800" bIns="50800" rtlCol="0" anchor="ctr"/>
          <a:lstStyle>
            <a:defPPr>
              <a:defRPr lang="en-US"/>
            </a:defPPr>
            <a:lvl1pPr algn="ctr">
              <a:lnSpc>
                <a:spcPts val="3885"/>
              </a:lnSpc>
              <a:defRPr sz="3600">
                <a:solidFill>
                  <a:srgbClr val="201E21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co Gothic"/>
              </a:defRPr>
            </a:lvl1pPr>
          </a:lstStyle>
          <a:p>
            <a:r>
              <a:rPr lang="en-US" dirty="0">
                <a:sym typeface="Coco Gothic"/>
              </a:rPr>
              <a:t>LEVEL UP</a:t>
            </a: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id="{992C2A8F-BD4D-1DA9-6F33-D86E73983D89}"/>
              </a:ext>
            </a:extLst>
          </p:cNvPr>
          <p:cNvSpPr txBox="1"/>
          <p:nvPr/>
        </p:nvSpPr>
        <p:spPr>
          <a:xfrm>
            <a:off x="11753155" y="2840010"/>
            <a:ext cx="3224899" cy="9792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50800" tIns="50800" rIns="50800" bIns="50800" rtlCol="0" anchor="ctr"/>
          <a:lstStyle>
            <a:defPPr>
              <a:defRPr lang="en-US"/>
            </a:defPPr>
            <a:lvl1pPr algn="ctr">
              <a:lnSpc>
                <a:spcPts val="3885"/>
              </a:lnSpc>
              <a:defRPr sz="3600">
                <a:solidFill>
                  <a:srgbClr val="201E21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co Gothic"/>
              </a:defRPr>
            </a:lvl1pPr>
          </a:lstStyle>
          <a:p>
            <a:r>
              <a:rPr lang="zh-TW" altLang="en-US" dirty="0">
                <a:sym typeface="Coco Gothic"/>
              </a:rPr>
              <a:t>預算配置</a:t>
            </a:r>
            <a:endParaRPr lang="en-US" dirty="0">
              <a:sym typeface="Coco Gothic"/>
            </a:endParaRPr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A87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697001-A094-2F32-8FD5-F91733267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0AE3D03-AF97-DD40-2180-133B49EAC57F}"/>
              </a:ext>
            </a:extLst>
          </p:cNvPr>
          <p:cNvSpPr/>
          <p:nvPr/>
        </p:nvSpPr>
        <p:spPr>
          <a:xfrm>
            <a:off x="3819902" y="1028700"/>
            <a:ext cx="2357563" cy="1939096"/>
          </a:xfrm>
          <a:custGeom>
            <a:avLst/>
            <a:gdLst/>
            <a:ahLst/>
            <a:cxnLst/>
            <a:rect l="l" t="t" r="r" b="b"/>
            <a:pathLst>
              <a:path w="2357563" h="1939096">
                <a:moveTo>
                  <a:pt x="0" y="0"/>
                </a:moveTo>
                <a:lnTo>
                  <a:pt x="2357563" y="0"/>
                </a:lnTo>
                <a:lnTo>
                  <a:pt x="2357563" y="1939096"/>
                </a:lnTo>
                <a:lnTo>
                  <a:pt x="0" y="19390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2F67FDE-2BE2-A218-F56F-76F561B5B1CA}"/>
              </a:ext>
            </a:extLst>
          </p:cNvPr>
          <p:cNvSpPr/>
          <p:nvPr/>
        </p:nvSpPr>
        <p:spPr>
          <a:xfrm>
            <a:off x="6988582" y="2710988"/>
            <a:ext cx="4865227" cy="6804513"/>
          </a:xfrm>
          <a:custGeom>
            <a:avLst/>
            <a:gdLst/>
            <a:ahLst/>
            <a:cxnLst/>
            <a:rect l="l" t="t" r="r" b="b"/>
            <a:pathLst>
              <a:path w="4865227" h="6804513">
                <a:moveTo>
                  <a:pt x="0" y="0"/>
                </a:moveTo>
                <a:lnTo>
                  <a:pt x="4865227" y="0"/>
                </a:lnTo>
                <a:lnTo>
                  <a:pt x="4865227" y="6804514"/>
                </a:lnTo>
                <a:lnTo>
                  <a:pt x="0" y="68045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A4CC39A5-704F-CDF1-8153-57DAA27FDE54}"/>
              </a:ext>
            </a:extLst>
          </p:cNvPr>
          <p:cNvSpPr/>
          <p:nvPr/>
        </p:nvSpPr>
        <p:spPr>
          <a:xfrm>
            <a:off x="12524875" y="2710988"/>
            <a:ext cx="4865227" cy="6804513"/>
          </a:xfrm>
          <a:custGeom>
            <a:avLst/>
            <a:gdLst/>
            <a:ahLst/>
            <a:cxnLst/>
            <a:rect l="l" t="t" r="r" b="b"/>
            <a:pathLst>
              <a:path w="4865227" h="6804513">
                <a:moveTo>
                  <a:pt x="0" y="0"/>
                </a:moveTo>
                <a:lnTo>
                  <a:pt x="4865227" y="0"/>
                </a:lnTo>
                <a:lnTo>
                  <a:pt x="4865227" y="6804514"/>
                </a:lnTo>
                <a:lnTo>
                  <a:pt x="0" y="68045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B361CF46-7928-42BA-14FC-AD0757DED554}"/>
              </a:ext>
            </a:extLst>
          </p:cNvPr>
          <p:cNvSpPr/>
          <p:nvPr/>
        </p:nvSpPr>
        <p:spPr>
          <a:xfrm>
            <a:off x="2265578" y="6688922"/>
            <a:ext cx="2240712" cy="2569378"/>
          </a:xfrm>
          <a:custGeom>
            <a:avLst/>
            <a:gdLst/>
            <a:ahLst/>
            <a:cxnLst/>
            <a:rect l="l" t="t" r="r" b="b"/>
            <a:pathLst>
              <a:path w="2240712" h="2569378">
                <a:moveTo>
                  <a:pt x="0" y="0"/>
                </a:moveTo>
                <a:lnTo>
                  <a:pt x="2240712" y="0"/>
                </a:lnTo>
                <a:lnTo>
                  <a:pt x="2240712" y="2569378"/>
                </a:lnTo>
                <a:lnTo>
                  <a:pt x="0" y="25693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8670D965-3307-6D78-2358-A7F7110E8766}"/>
              </a:ext>
            </a:extLst>
          </p:cNvPr>
          <p:cNvSpPr txBox="1"/>
          <p:nvPr/>
        </p:nvSpPr>
        <p:spPr>
          <a:xfrm>
            <a:off x="897898" y="1115361"/>
            <a:ext cx="6488883" cy="3676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701"/>
              </a:lnSpc>
            </a:pPr>
            <a:r>
              <a:rPr lang="en-US" sz="10500" spc="-525" dirty="0" err="1">
                <a:solidFill>
                  <a:srgbClr val="FAF9F4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風險</a:t>
            </a:r>
            <a:endParaRPr lang="en-US" sz="10500" spc="-525" dirty="0">
              <a:solidFill>
                <a:srgbClr val="FAF9F4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Cooper BT Light"/>
              <a:sym typeface="Cooper BT Light"/>
            </a:endParaRPr>
          </a:p>
          <a:p>
            <a:pPr marL="0" lvl="0" indent="0" algn="l">
              <a:lnSpc>
                <a:spcPts val="14701"/>
              </a:lnSpc>
            </a:pPr>
            <a:r>
              <a:rPr lang="en-US" sz="10500" spc="-525" dirty="0" err="1">
                <a:solidFill>
                  <a:srgbClr val="FAF9F4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雷區掃描</a:t>
            </a:r>
            <a:endParaRPr lang="en-US" sz="10500" spc="-525" dirty="0">
              <a:solidFill>
                <a:srgbClr val="FAF9F4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Cooper BT Light"/>
              <a:sym typeface="Cooper BT Light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D39687DB-C732-539B-E8AD-3A684E98EA3F}"/>
              </a:ext>
            </a:extLst>
          </p:cNvPr>
          <p:cNvSpPr txBox="1"/>
          <p:nvPr/>
        </p:nvSpPr>
        <p:spPr>
          <a:xfrm>
            <a:off x="8468696" y="4442421"/>
            <a:ext cx="1905000" cy="543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000" b="1" dirty="0" err="1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可能的風險</a:t>
            </a:r>
            <a:endParaRPr lang="en-US" sz="3000" b="1" dirty="0">
              <a:solidFill>
                <a:srgbClr val="070707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77BFB6AB-0A06-ECD6-44BF-268B5F481BB4}"/>
              </a:ext>
            </a:extLst>
          </p:cNvPr>
          <p:cNvSpPr txBox="1"/>
          <p:nvPr/>
        </p:nvSpPr>
        <p:spPr>
          <a:xfrm>
            <a:off x="14193850" y="4442421"/>
            <a:ext cx="1655749" cy="5466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000" dirty="0">
                <a:solidFill>
                  <a:srgbClr val="070707"/>
                </a:solidFill>
                <a:latin typeface="Coco Gothic"/>
                <a:ea typeface="Coco Gothic"/>
                <a:cs typeface="Coco Gothic"/>
                <a:sym typeface="Coco Gothic"/>
              </a:rPr>
              <a:t>PLAN  B</a:t>
            </a: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7454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41780" r="-12505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1530439" y="-4857581"/>
            <a:ext cx="21785509" cy="20489167"/>
            <a:chOff x="0" y="0"/>
            <a:chExt cx="29047346" cy="27318889"/>
          </a:xfrm>
        </p:grpSpPr>
        <p:sp>
          <p:nvSpPr>
            <p:cNvPr id="4" name="Freeform 4"/>
            <p:cNvSpPr/>
            <p:nvPr/>
          </p:nvSpPr>
          <p:spPr>
            <a:xfrm>
              <a:off x="1213204" y="13458222"/>
              <a:ext cx="26038761" cy="6734553"/>
            </a:xfrm>
            <a:custGeom>
              <a:avLst/>
              <a:gdLst/>
              <a:ahLst/>
              <a:cxnLst/>
              <a:rect l="l" t="t" r="r" b="b"/>
              <a:pathLst>
                <a:path w="26038761" h="6734553">
                  <a:moveTo>
                    <a:pt x="0" y="0"/>
                  </a:moveTo>
                  <a:lnTo>
                    <a:pt x="26038761" y="0"/>
                  </a:lnTo>
                  <a:lnTo>
                    <a:pt x="26038761" y="6734553"/>
                  </a:lnTo>
                  <a:lnTo>
                    <a:pt x="0" y="67345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115817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925975" flipH="1">
              <a:off x="1366594" y="1052363"/>
              <a:ext cx="9474870" cy="11554719"/>
            </a:xfrm>
            <a:custGeom>
              <a:avLst/>
              <a:gdLst/>
              <a:ahLst/>
              <a:cxnLst/>
              <a:rect l="l" t="t" r="r" b="b"/>
              <a:pathLst>
                <a:path w="9474870" h="11554719">
                  <a:moveTo>
                    <a:pt x="9474870" y="0"/>
                  </a:moveTo>
                  <a:lnTo>
                    <a:pt x="0" y="0"/>
                  </a:lnTo>
                  <a:lnTo>
                    <a:pt x="0" y="11554719"/>
                  </a:lnTo>
                  <a:lnTo>
                    <a:pt x="9474870" y="11554719"/>
                  </a:lnTo>
                  <a:lnTo>
                    <a:pt x="947487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rot="925975" flipH="1">
              <a:off x="18205882" y="14711807"/>
              <a:ext cx="9474870" cy="11554719"/>
            </a:xfrm>
            <a:custGeom>
              <a:avLst/>
              <a:gdLst/>
              <a:ahLst/>
              <a:cxnLst/>
              <a:rect l="l" t="t" r="r" b="b"/>
              <a:pathLst>
                <a:path w="9474870" h="11554719">
                  <a:moveTo>
                    <a:pt x="9474870" y="0"/>
                  </a:moveTo>
                  <a:lnTo>
                    <a:pt x="0" y="0"/>
                  </a:lnTo>
                  <a:lnTo>
                    <a:pt x="0" y="11554719"/>
                  </a:lnTo>
                  <a:lnTo>
                    <a:pt x="9474870" y="11554719"/>
                  </a:lnTo>
                  <a:lnTo>
                    <a:pt x="947487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1213204" y="5697735"/>
              <a:ext cx="26038761" cy="7771305"/>
            </a:xfrm>
            <a:custGeom>
              <a:avLst/>
              <a:gdLst/>
              <a:ahLst/>
              <a:cxnLst/>
              <a:rect l="l" t="t" r="r" b="b"/>
              <a:pathLst>
                <a:path w="26038761" h="7771305">
                  <a:moveTo>
                    <a:pt x="0" y="0"/>
                  </a:moveTo>
                  <a:lnTo>
                    <a:pt x="26038761" y="0"/>
                  </a:lnTo>
                  <a:lnTo>
                    <a:pt x="26038761" y="7771305"/>
                  </a:lnTo>
                  <a:lnTo>
                    <a:pt x="0" y="7771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b="-87026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-899600">
              <a:off x="3122960" y="16089113"/>
              <a:ext cx="2899477" cy="2899477"/>
            </a:xfrm>
            <a:custGeom>
              <a:avLst/>
              <a:gdLst/>
              <a:ahLst/>
              <a:cxnLst/>
              <a:rect l="l" t="t" r="r" b="b"/>
              <a:pathLst>
                <a:path w="2899477" h="2899477">
                  <a:moveTo>
                    <a:pt x="0" y="0"/>
                  </a:moveTo>
                  <a:lnTo>
                    <a:pt x="2899477" y="0"/>
                  </a:lnTo>
                  <a:lnTo>
                    <a:pt x="2899477" y="2899477"/>
                  </a:lnTo>
                  <a:lnTo>
                    <a:pt x="0" y="2899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 rot="1730470">
              <a:off x="21827806" y="6802477"/>
              <a:ext cx="2899477" cy="2899477"/>
            </a:xfrm>
            <a:custGeom>
              <a:avLst/>
              <a:gdLst/>
              <a:ahLst/>
              <a:cxnLst/>
              <a:rect l="l" t="t" r="r" b="b"/>
              <a:pathLst>
                <a:path w="2899477" h="2899477">
                  <a:moveTo>
                    <a:pt x="0" y="0"/>
                  </a:moveTo>
                  <a:lnTo>
                    <a:pt x="2899477" y="0"/>
                  </a:lnTo>
                  <a:lnTo>
                    <a:pt x="2899477" y="2899477"/>
                  </a:lnTo>
                  <a:lnTo>
                    <a:pt x="0" y="2899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0" y="3022611"/>
            <a:ext cx="18288000" cy="4129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01"/>
              </a:lnSpc>
            </a:pPr>
            <a:r>
              <a:rPr lang="en-US" sz="9600" spc="-575" dirty="0" err="1">
                <a:solidFill>
                  <a:srgbClr val="4B462B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請用一句話說服評審</a:t>
            </a:r>
            <a:r>
              <a:rPr lang="en-US" sz="9600" spc="-575" dirty="0">
                <a:solidFill>
                  <a:srgbClr val="4B462B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：</a:t>
            </a:r>
          </a:p>
          <a:p>
            <a:pPr marL="0" lvl="0" indent="0" algn="ctr">
              <a:lnSpc>
                <a:spcPts val="16101"/>
              </a:lnSpc>
            </a:pPr>
            <a:r>
              <a:rPr lang="en-US" sz="9600" spc="-575" dirty="0">
                <a:solidFill>
                  <a:srgbClr val="4B462B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「這</a:t>
            </a:r>
            <a:r>
              <a:rPr lang="en-US" sz="9600" u="none" strike="noStrike" spc="-575" dirty="0">
                <a:solidFill>
                  <a:srgbClr val="4B462B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 24 </a:t>
            </a:r>
            <a:r>
              <a:rPr lang="en-US" sz="9600" u="none" strike="noStrike" spc="-575" dirty="0" err="1">
                <a:solidFill>
                  <a:srgbClr val="4B462B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萬為何非你不可</a:t>
            </a:r>
            <a:r>
              <a:rPr lang="en-US" sz="9600" u="none" strike="noStrike" spc="-575" dirty="0">
                <a:solidFill>
                  <a:srgbClr val="4B462B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Cooper BT Light"/>
                <a:sym typeface="Cooper BT Light"/>
              </a:rPr>
              <a:t>？」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67938" y="8229253"/>
            <a:ext cx="11352125" cy="670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9"/>
              </a:lnSpc>
            </a:pPr>
            <a:r>
              <a:rPr lang="en-US" sz="4199" b="1" dirty="0" err="1">
                <a:solidFill>
                  <a:srgbClr val="4B462B"/>
                </a:solidFill>
                <a:latin typeface="Coco Gothic"/>
                <a:ea typeface="Coco Gothic"/>
                <a:cs typeface="Coco Gothic"/>
                <a:sym typeface="Coco Gothic"/>
              </a:rPr>
              <a:t>終極關卡</a:t>
            </a:r>
            <a:endParaRPr lang="en-US" sz="4199" b="1" dirty="0">
              <a:solidFill>
                <a:srgbClr val="4B462B"/>
              </a:solidFill>
              <a:latin typeface="Coco Gothic"/>
              <a:ea typeface="Coco Gothic"/>
              <a:cs typeface="Coco Gothic"/>
              <a:sym typeface="Coco Gothic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089712" y="962025"/>
            <a:ext cx="6108576" cy="640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9"/>
              </a:lnSpc>
            </a:pPr>
            <a:r>
              <a:rPr lang="en-US" sz="3999" b="1" dirty="0" err="1">
                <a:solidFill>
                  <a:srgbClr val="4B462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挑戰：一擊必中的</a:t>
            </a:r>
            <a:r>
              <a:rPr lang="en-US" sz="3999" b="1" dirty="0">
                <a:solidFill>
                  <a:srgbClr val="4B462B"/>
                </a:solidFill>
                <a:latin typeface="Coco Gothic Bold"/>
                <a:ea typeface="Coco Gothic Bold"/>
                <a:cs typeface="Coco Gothic Bold"/>
                <a:sym typeface="Coco Gothic Bold"/>
              </a:rPr>
              <a:t> Hook！</a:t>
            </a:r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A8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2018761" y="-2004726"/>
            <a:ext cx="16347958" cy="14059244"/>
          </a:xfrm>
          <a:custGeom>
            <a:avLst/>
            <a:gdLst/>
            <a:ahLst/>
            <a:cxnLst/>
            <a:rect l="l" t="t" r="r" b="b"/>
            <a:pathLst>
              <a:path w="16347958" h="14059244">
                <a:moveTo>
                  <a:pt x="16347958" y="0"/>
                </a:moveTo>
                <a:lnTo>
                  <a:pt x="0" y="0"/>
                </a:lnTo>
                <a:lnTo>
                  <a:pt x="0" y="14059244"/>
                </a:lnTo>
                <a:lnTo>
                  <a:pt x="16347958" y="14059244"/>
                </a:lnTo>
                <a:lnTo>
                  <a:pt x="16347958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222094" y="-1734919"/>
            <a:ext cx="6705600" cy="8229600"/>
          </a:xfrm>
          <a:custGeom>
            <a:avLst/>
            <a:gdLst/>
            <a:ahLst/>
            <a:cxnLst/>
            <a:rect l="l" t="t" r="r" b="b"/>
            <a:pathLst>
              <a:path w="6705600" h="8229600">
                <a:moveTo>
                  <a:pt x="0" y="0"/>
                </a:moveTo>
                <a:lnTo>
                  <a:pt x="6705600" y="0"/>
                </a:lnTo>
                <a:lnTo>
                  <a:pt x="6705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957020" y="3981787"/>
            <a:ext cx="5552504" cy="5421263"/>
          </a:xfrm>
          <a:custGeom>
            <a:avLst/>
            <a:gdLst/>
            <a:ahLst/>
            <a:cxnLst/>
            <a:rect l="l" t="t" r="r" b="b"/>
            <a:pathLst>
              <a:path w="5552504" h="5421263">
                <a:moveTo>
                  <a:pt x="0" y="0"/>
                </a:moveTo>
                <a:lnTo>
                  <a:pt x="5552503" y="0"/>
                </a:lnTo>
                <a:lnTo>
                  <a:pt x="5552503" y="5421262"/>
                </a:lnTo>
                <a:lnTo>
                  <a:pt x="0" y="54212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357819" y="7548515"/>
            <a:ext cx="7792940" cy="5171679"/>
          </a:xfrm>
          <a:custGeom>
            <a:avLst/>
            <a:gdLst/>
            <a:ahLst/>
            <a:cxnLst/>
            <a:rect l="l" t="t" r="r" b="b"/>
            <a:pathLst>
              <a:path w="7792940" h="5171679">
                <a:moveTo>
                  <a:pt x="0" y="0"/>
                </a:moveTo>
                <a:lnTo>
                  <a:pt x="7792940" y="0"/>
                </a:lnTo>
                <a:lnTo>
                  <a:pt x="7792940" y="5171679"/>
                </a:lnTo>
                <a:lnTo>
                  <a:pt x="0" y="51716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10823" y="7548515"/>
            <a:ext cx="4165648" cy="4621265"/>
          </a:xfrm>
          <a:custGeom>
            <a:avLst/>
            <a:gdLst/>
            <a:ahLst/>
            <a:cxnLst/>
            <a:rect l="l" t="t" r="r" b="b"/>
            <a:pathLst>
              <a:path w="4165648" h="4621265">
                <a:moveTo>
                  <a:pt x="0" y="0"/>
                </a:moveTo>
                <a:lnTo>
                  <a:pt x="4165647" y="0"/>
                </a:lnTo>
                <a:lnTo>
                  <a:pt x="4165647" y="4621265"/>
                </a:lnTo>
                <a:lnTo>
                  <a:pt x="0" y="462126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589804">
            <a:off x="1053158" y="1175981"/>
            <a:ext cx="1532146" cy="1532146"/>
          </a:xfrm>
          <a:custGeom>
            <a:avLst/>
            <a:gdLst/>
            <a:ahLst/>
            <a:cxnLst/>
            <a:rect l="l" t="t" r="r" b="b"/>
            <a:pathLst>
              <a:path w="1532146" h="1532146">
                <a:moveTo>
                  <a:pt x="0" y="0"/>
                </a:moveTo>
                <a:lnTo>
                  <a:pt x="1532147" y="0"/>
                </a:lnTo>
                <a:lnTo>
                  <a:pt x="1532147" y="1532146"/>
                </a:lnTo>
                <a:lnTo>
                  <a:pt x="0" y="15321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 rot="5400000">
            <a:off x="5757919" y="-2385956"/>
            <a:ext cx="10620375" cy="15058911"/>
            <a:chOff x="0" y="0"/>
            <a:chExt cx="681802" cy="9667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81802" cy="966745"/>
            </a:xfrm>
            <a:custGeom>
              <a:avLst/>
              <a:gdLst/>
              <a:ahLst/>
              <a:cxnLst/>
              <a:rect l="l" t="t" r="r" b="b"/>
              <a:pathLst>
                <a:path w="681802" h="966745">
                  <a:moveTo>
                    <a:pt x="227390" y="947676"/>
                  </a:moveTo>
                  <a:cubicBezTo>
                    <a:pt x="262344" y="959190"/>
                    <a:pt x="302083" y="966745"/>
                    <a:pt x="341084" y="966745"/>
                  </a:cubicBezTo>
                  <a:cubicBezTo>
                    <a:pt x="380088" y="966745"/>
                    <a:pt x="417618" y="960268"/>
                    <a:pt x="452204" y="948754"/>
                  </a:cubicBezTo>
                  <a:cubicBezTo>
                    <a:pt x="452941" y="948395"/>
                    <a:pt x="453676" y="948395"/>
                    <a:pt x="454412" y="948035"/>
                  </a:cubicBezTo>
                  <a:cubicBezTo>
                    <a:pt x="584296" y="901980"/>
                    <a:pt x="679962" y="780366"/>
                    <a:pt x="681802" y="634823"/>
                  </a:cubicBezTo>
                  <a:lnTo>
                    <a:pt x="681802" y="0"/>
                  </a:lnTo>
                  <a:lnTo>
                    <a:pt x="0" y="0"/>
                  </a:lnTo>
                  <a:lnTo>
                    <a:pt x="0" y="634352"/>
                  </a:lnTo>
                  <a:cubicBezTo>
                    <a:pt x="1840" y="781085"/>
                    <a:pt x="96034" y="902700"/>
                    <a:pt x="227390" y="947676"/>
                  </a:cubicBezTo>
                  <a:close/>
                </a:path>
              </a:pathLst>
            </a:custGeom>
            <a:solidFill>
              <a:srgbClr val="FAF9F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681802" cy="9064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1324967">
            <a:off x="15864742" y="579058"/>
            <a:ext cx="1386356" cy="1144374"/>
          </a:xfrm>
          <a:custGeom>
            <a:avLst/>
            <a:gdLst/>
            <a:ahLst/>
            <a:cxnLst/>
            <a:rect l="l" t="t" r="r" b="b"/>
            <a:pathLst>
              <a:path w="1386356" h="1144374">
                <a:moveTo>
                  <a:pt x="0" y="0"/>
                </a:moveTo>
                <a:lnTo>
                  <a:pt x="1386356" y="0"/>
                </a:lnTo>
                <a:lnTo>
                  <a:pt x="1386356" y="1144373"/>
                </a:lnTo>
                <a:lnTo>
                  <a:pt x="0" y="114437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rot="8392776" flipH="1">
            <a:off x="7428809" y="8189559"/>
            <a:ext cx="3430382" cy="3882120"/>
          </a:xfrm>
          <a:custGeom>
            <a:avLst/>
            <a:gdLst/>
            <a:ahLst/>
            <a:cxnLst/>
            <a:rect l="l" t="t" r="r" b="b"/>
            <a:pathLst>
              <a:path w="3430382" h="3882120">
                <a:moveTo>
                  <a:pt x="3430382" y="0"/>
                </a:moveTo>
                <a:lnTo>
                  <a:pt x="0" y="0"/>
                </a:lnTo>
                <a:lnTo>
                  <a:pt x="0" y="3882119"/>
                </a:lnTo>
                <a:lnTo>
                  <a:pt x="3430382" y="3882119"/>
                </a:lnTo>
                <a:lnTo>
                  <a:pt x="3430382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839342" y="755636"/>
            <a:ext cx="3381617" cy="4114800"/>
          </a:xfrm>
          <a:custGeom>
            <a:avLst/>
            <a:gdLst/>
            <a:ahLst/>
            <a:cxnLst/>
            <a:rect l="l" t="t" r="r" b="b"/>
            <a:pathLst>
              <a:path w="3381617" h="4114800">
                <a:moveTo>
                  <a:pt x="0" y="0"/>
                </a:moveTo>
                <a:lnTo>
                  <a:pt x="3381618" y="0"/>
                </a:lnTo>
                <a:lnTo>
                  <a:pt x="33816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9062984" y="5143500"/>
            <a:ext cx="4497380" cy="4497380"/>
          </a:xfrm>
          <a:custGeom>
            <a:avLst/>
            <a:gdLst/>
            <a:ahLst/>
            <a:cxnLst/>
            <a:rect l="l" t="t" r="r" b="b"/>
            <a:pathLst>
              <a:path w="4497380" h="4497380">
                <a:moveTo>
                  <a:pt x="0" y="0"/>
                </a:moveTo>
                <a:lnTo>
                  <a:pt x="4497380" y="0"/>
                </a:lnTo>
                <a:lnTo>
                  <a:pt x="4497380" y="4497380"/>
                </a:lnTo>
                <a:lnTo>
                  <a:pt x="0" y="449738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4204191" y="6692418"/>
            <a:ext cx="2614241" cy="3594582"/>
          </a:xfrm>
          <a:custGeom>
            <a:avLst/>
            <a:gdLst/>
            <a:ahLst/>
            <a:cxnLst/>
            <a:rect l="l" t="t" r="r" b="b"/>
            <a:pathLst>
              <a:path w="2614241" h="3594582">
                <a:moveTo>
                  <a:pt x="0" y="0"/>
                </a:moveTo>
                <a:lnTo>
                  <a:pt x="2614241" y="0"/>
                </a:lnTo>
                <a:lnTo>
                  <a:pt x="2614241" y="3594582"/>
                </a:lnTo>
                <a:lnTo>
                  <a:pt x="0" y="359458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6693534" y="2476500"/>
            <a:ext cx="9236279" cy="2137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524"/>
              </a:lnSpc>
            </a:pPr>
            <a:r>
              <a:rPr lang="en-US" sz="17961" dirty="0" err="1">
                <a:solidFill>
                  <a:srgbClr val="8DA875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Sloop Script Pro"/>
                <a:sym typeface="Sloop Script Pro"/>
              </a:rPr>
              <a:t>成果報告</a:t>
            </a:r>
            <a:endParaRPr lang="en-US" sz="17961" dirty="0">
              <a:solidFill>
                <a:srgbClr val="8DA875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Sloop Script Pro"/>
              <a:sym typeface="Sloop Script Pro"/>
            </a:endParaRPr>
          </a:p>
        </p:txBody>
      </p:sp>
      <p:sp>
        <p:nvSpPr>
          <p:cNvPr id="17" name="投影片編號版面配置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41780" r="-12505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794901" y="-3508430"/>
            <a:ext cx="24996017" cy="16320715"/>
            <a:chOff x="0" y="0"/>
            <a:chExt cx="33328023" cy="21760954"/>
          </a:xfrm>
        </p:grpSpPr>
        <p:sp>
          <p:nvSpPr>
            <p:cNvPr id="4" name="Freeform 4"/>
            <p:cNvSpPr/>
            <p:nvPr/>
          </p:nvSpPr>
          <p:spPr>
            <a:xfrm flipH="1" flipV="1">
              <a:off x="4470400" y="5878744"/>
              <a:ext cx="22924942" cy="11879288"/>
            </a:xfrm>
            <a:custGeom>
              <a:avLst/>
              <a:gdLst/>
              <a:ahLst/>
              <a:cxnLst/>
              <a:rect l="l" t="t" r="r" b="b"/>
              <a:pathLst>
                <a:path w="22924942" h="11879288">
                  <a:moveTo>
                    <a:pt x="22924942" y="11879288"/>
                  </a:moveTo>
                  <a:lnTo>
                    <a:pt x="0" y="11879288"/>
                  </a:lnTo>
                  <a:lnTo>
                    <a:pt x="0" y="0"/>
                  </a:lnTo>
                  <a:lnTo>
                    <a:pt x="22924942" y="0"/>
                  </a:lnTo>
                  <a:lnTo>
                    <a:pt x="22924942" y="11879288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689381" y="10639946"/>
              <a:ext cx="8705281" cy="8499520"/>
            </a:xfrm>
            <a:custGeom>
              <a:avLst/>
              <a:gdLst/>
              <a:ahLst/>
              <a:cxnLst/>
              <a:rect l="l" t="t" r="r" b="b"/>
              <a:pathLst>
                <a:path w="8705281" h="8499520">
                  <a:moveTo>
                    <a:pt x="0" y="0"/>
                  </a:moveTo>
                  <a:lnTo>
                    <a:pt x="8705280" y="0"/>
                  </a:lnTo>
                  <a:lnTo>
                    <a:pt x="8705280" y="8499520"/>
                  </a:lnTo>
                  <a:lnTo>
                    <a:pt x="0" y="84995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id="6" name="Freeform 6"/>
            <p:cNvSpPr/>
            <p:nvPr/>
          </p:nvSpPr>
          <p:spPr>
            <a:xfrm>
              <a:off x="20671756" y="9518725"/>
              <a:ext cx="10390587" cy="6895572"/>
            </a:xfrm>
            <a:custGeom>
              <a:avLst/>
              <a:gdLst/>
              <a:ahLst/>
              <a:cxnLst/>
              <a:rect l="l" t="t" r="r" b="b"/>
              <a:pathLst>
                <a:path w="10390587" h="6895572">
                  <a:moveTo>
                    <a:pt x="0" y="0"/>
                  </a:moveTo>
                  <a:lnTo>
                    <a:pt x="10390588" y="0"/>
                  </a:lnTo>
                  <a:lnTo>
                    <a:pt x="10390588" y="6895572"/>
                  </a:lnTo>
                  <a:lnTo>
                    <a:pt x="0" y="68955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rot="925975" flipH="1">
              <a:off x="20550098" y="1052363"/>
              <a:ext cx="9474870" cy="11554719"/>
            </a:xfrm>
            <a:custGeom>
              <a:avLst/>
              <a:gdLst/>
              <a:ahLst/>
              <a:cxnLst/>
              <a:rect l="l" t="t" r="r" b="b"/>
              <a:pathLst>
                <a:path w="9474870" h="11554719">
                  <a:moveTo>
                    <a:pt x="9474870" y="0"/>
                  </a:moveTo>
                  <a:lnTo>
                    <a:pt x="0" y="0"/>
                  </a:lnTo>
                  <a:lnTo>
                    <a:pt x="0" y="11554719"/>
                  </a:lnTo>
                  <a:lnTo>
                    <a:pt x="9474870" y="11554719"/>
                  </a:lnTo>
                  <a:lnTo>
                    <a:pt x="947487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24387223" y="10788154"/>
              <a:ext cx="8940800" cy="10972800"/>
            </a:xfrm>
            <a:custGeom>
              <a:avLst/>
              <a:gdLst/>
              <a:ahLst/>
              <a:cxnLst/>
              <a:rect l="l" t="t" r="r" b="b"/>
              <a:pathLst>
                <a:path w="8940800" h="10972800">
                  <a:moveTo>
                    <a:pt x="0" y="0"/>
                  </a:moveTo>
                  <a:lnTo>
                    <a:pt x="8940800" y="0"/>
                  </a:lnTo>
                  <a:lnTo>
                    <a:pt x="8940800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0" y="1343322"/>
              <a:ext cx="8940800" cy="10972800"/>
            </a:xfrm>
            <a:custGeom>
              <a:avLst/>
              <a:gdLst/>
              <a:ahLst/>
              <a:cxnLst/>
              <a:rect l="l" t="t" r="r" b="b"/>
              <a:pathLst>
                <a:path w="8940800" h="10972800">
                  <a:moveTo>
                    <a:pt x="0" y="0"/>
                  </a:moveTo>
                  <a:lnTo>
                    <a:pt x="8940800" y="0"/>
                  </a:lnTo>
                  <a:lnTo>
                    <a:pt x="8940800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14157875" y="3675384"/>
              <a:ext cx="8940800" cy="10972800"/>
            </a:xfrm>
            <a:custGeom>
              <a:avLst/>
              <a:gdLst/>
              <a:ahLst/>
              <a:cxnLst/>
              <a:rect l="l" t="t" r="r" b="b"/>
              <a:pathLst>
                <a:path w="8940800" h="10972800">
                  <a:moveTo>
                    <a:pt x="0" y="0"/>
                  </a:moveTo>
                  <a:lnTo>
                    <a:pt x="8940800" y="0"/>
                  </a:lnTo>
                  <a:lnTo>
                    <a:pt x="8940800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2124401" y="11478439"/>
              <a:ext cx="14561977" cy="7939561"/>
            </a:xfrm>
            <a:custGeom>
              <a:avLst/>
              <a:gdLst/>
              <a:ahLst/>
              <a:cxnLst/>
              <a:rect l="l" t="t" r="r" b="b"/>
              <a:pathLst>
                <a:path w="14561977" h="7939561">
                  <a:moveTo>
                    <a:pt x="0" y="0"/>
                  </a:moveTo>
                  <a:lnTo>
                    <a:pt x="14561976" y="0"/>
                  </a:lnTo>
                  <a:lnTo>
                    <a:pt x="14561976" y="7939561"/>
                  </a:lnTo>
                  <a:lnTo>
                    <a:pt x="0" y="79395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49686" b="-136104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407777" y="10868914"/>
              <a:ext cx="5554197" cy="6161687"/>
            </a:xfrm>
            <a:custGeom>
              <a:avLst/>
              <a:gdLst/>
              <a:ahLst/>
              <a:cxnLst/>
              <a:rect l="l" t="t" r="r" b="b"/>
              <a:pathLst>
                <a:path w="5554197" h="6161687">
                  <a:moveTo>
                    <a:pt x="0" y="0"/>
                  </a:moveTo>
                  <a:lnTo>
                    <a:pt x="5554196" y="0"/>
                  </a:lnTo>
                  <a:lnTo>
                    <a:pt x="5554196" y="6161686"/>
                  </a:lnTo>
                  <a:lnTo>
                    <a:pt x="0" y="61616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 rot="-1099450">
            <a:off x="1397255" y="3205332"/>
            <a:ext cx="15399329" cy="3616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99"/>
              </a:lnSpc>
              <a:spcBef>
                <a:spcPts val="1200"/>
              </a:spcBef>
            </a:pPr>
            <a:r>
              <a:rPr lang="en-US" sz="13499" dirty="0" err="1">
                <a:solidFill>
                  <a:srgbClr val="4B462B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Sloop Script Pro"/>
                <a:sym typeface="Sloop Script Pro"/>
              </a:rPr>
              <a:t>勇敢開啟</a:t>
            </a:r>
            <a:endParaRPr lang="en-US" sz="13499" dirty="0">
              <a:solidFill>
                <a:srgbClr val="4B462B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Sloop Script Pro"/>
              <a:sym typeface="Sloop Script Pro"/>
            </a:endParaRPr>
          </a:p>
          <a:p>
            <a:pPr algn="ctr">
              <a:lnSpc>
                <a:spcPts val="13499"/>
              </a:lnSpc>
              <a:spcBef>
                <a:spcPts val="1200"/>
              </a:spcBef>
            </a:pPr>
            <a:r>
              <a:rPr lang="en-US" sz="13499" dirty="0" err="1">
                <a:solidFill>
                  <a:srgbClr val="4B462B"/>
                </a:solidFill>
                <a:latin typeface="華康華綜體W5(P)" panose="020B0500000000000000" pitchFamily="34" charset="-120"/>
                <a:ea typeface="華康華綜體W5(P)" panose="020B0500000000000000" pitchFamily="34" charset="-120"/>
                <a:cs typeface="Sloop Script Pro"/>
                <a:sym typeface="Sloop Script Pro"/>
              </a:rPr>
              <a:t>你的冒險地圖</a:t>
            </a:r>
            <a:endParaRPr lang="en-US" sz="13499" dirty="0">
              <a:solidFill>
                <a:srgbClr val="4B462B"/>
              </a:solidFill>
              <a:latin typeface="華康華綜體W5(P)" panose="020B0500000000000000" pitchFamily="34" charset="-120"/>
              <a:ea typeface="華康華綜體W5(P)" panose="020B0500000000000000" pitchFamily="34" charset="-120"/>
              <a:cs typeface="Sloop Script Pro"/>
              <a:sym typeface="Sloop Script Pro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13685271" y="6490867"/>
            <a:ext cx="3823410" cy="3433070"/>
          </a:xfrm>
          <a:custGeom>
            <a:avLst/>
            <a:gdLst/>
            <a:ahLst/>
            <a:cxnLst/>
            <a:rect l="l" t="t" r="r" b="b"/>
            <a:pathLst>
              <a:path w="3823410" h="3433070">
                <a:moveTo>
                  <a:pt x="0" y="0"/>
                </a:moveTo>
                <a:lnTo>
                  <a:pt x="3823410" y="0"/>
                </a:lnTo>
                <a:lnTo>
                  <a:pt x="3823410" y="3433070"/>
                </a:lnTo>
                <a:lnTo>
                  <a:pt x="0" y="343307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028700" y="640413"/>
            <a:ext cx="14094378" cy="1667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0"/>
              </a:lnSpc>
            </a:pPr>
            <a:r>
              <a:rPr lang="en-US" sz="5000" i="1" dirty="0" err="1">
                <a:solidFill>
                  <a:srgbClr val="4B462B"/>
                </a:solidFill>
                <a:latin typeface="Coco Gothic Extra-Light Italics"/>
                <a:ea typeface="Coco Gothic Extra-Light Italics"/>
                <a:cs typeface="Coco Gothic Extra-Light Italics"/>
                <a:sym typeface="Coco Gothic Extra-Light Italics"/>
              </a:rPr>
              <a:t>生涯不是想清楚才開始</a:t>
            </a:r>
            <a:r>
              <a:rPr lang="en-US" sz="5000" i="1" dirty="0">
                <a:solidFill>
                  <a:srgbClr val="4B462B"/>
                </a:solidFill>
                <a:latin typeface="Coco Gothic Extra-Light Italics"/>
                <a:ea typeface="Coco Gothic Extra-Light Italics"/>
                <a:cs typeface="Coco Gothic Extra-Light Italics"/>
                <a:sym typeface="Coco Gothic Extra-Light Italics"/>
              </a:rPr>
              <a:t>，</a:t>
            </a:r>
          </a:p>
          <a:p>
            <a:pPr algn="l">
              <a:lnSpc>
                <a:spcPts val="6500"/>
              </a:lnSpc>
            </a:pPr>
            <a:r>
              <a:rPr lang="en-US" sz="5000" i="1" dirty="0" err="1">
                <a:solidFill>
                  <a:srgbClr val="4B462B"/>
                </a:solidFill>
                <a:latin typeface="Coco Gothic Extra-Light Italics"/>
                <a:ea typeface="Coco Gothic Extra-Light Italics"/>
                <a:cs typeface="Coco Gothic Extra-Light Italics"/>
                <a:sym typeface="Coco Gothic Extra-Light Italics"/>
              </a:rPr>
              <a:t>而是在嘗試中不斷修正</a:t>
            </a:r>
            <a:r>
              <a:rPr lang="en-US" sz="5000" i="1" dirty="0">
                <a:solidFill>
                  <a:srgbClr val="4B462B"/>
                </a:solidFill>
                <a:latin typeface="Coco Gothic Extra-Light Italics"/>
                <a:ea typeface="Coco Gothic Extra-Light Italics"/>
                <a:cs typeface="Coco Gothic Extra-Light Italics"/>
                <a:sym typeface="Coco Gothic Extra-Light Italics"/>
              </a:rPr>
              <a:t>。</a:t>
            </a:r>
          </a:p>
        </p:txBody>
      </p:sp>
      <p:sp>
        <p:nvSpPr>
          <p:cNvPr id="16" name="投影片編號版面配置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</TotalTime>
  <Words>633</Words>
  <Application>Microsoft Office PowerPoint</Application>
  <PresentationFormat>自訂</PresentationFormat>
  <Paragraphs>251</Paragraphs>
  <Slides>44</Slides>
  <Notes>4</Notes>
  <HiddenSlides>23</HiddenSlides>
  <MMClips>0</MMClips>
  <ScaleCrop>false</ScaleCrop>
  <HeadingPairs>
    <vt:vector size="6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44</vt:i4>
      </vt:variant>
    </vt:vector>
  </HeadingPairs>
  <TitlesOfParts>
    <vt:vector size="57" baseType="lpstr">
      <vt:lpstr>Calibri</vt:lpstr>
      <vt:lpstr>Coco Gothic</vt:lpstr>
      <vt:lpstr>Arial</vt:lpstr>
      <vt:lpstr>微軟正黑體</vt:lpstr>
      <vt:lpstr>華康華綜體W5</vt:lpstr>
      <vt:lpstr>Coco Gothic Extra-Light</vt:lpstr>
      <vt:lpstr>Coco Gothic Bold</vt:lpstr>
      <vt:lpstr>Coco Gothic Extra-Light Italics</vt:lpstr>
      <vt:lpstr>華康華綜體W5(P)</vt:lpstr>
      <vt:lpstr>華康中特圓體</vt:lpstr>
      <vt:lpstr>Sloop Script Pro</vt:lpstr>
      <vt:lpstr>Cooper BT Light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青領計畫方案簡報</dc:title>
  <dc:creator>user</dc:creator>
  <cp:lastModifiedBy>青年署綜合規劃及生涯輔導組行政助理 黃曼寧</cp:lastModifiedBy>
  <cp:revision>33</cp:revision>
  <dcterms:created xsi:type="dcterms:W3CDTF">2006-08-16T00:00:00Z</dcterms:created>
  <dcterms:modified xsi:type="dcterms:W3CDTF">2026-10-16T06:08:40Z</dcterms:modified>
  <dc:identifier>DAG96Azax4w</dc:identifier>
</cp:coreProperties>
</file>